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56" r:id="rId3"/>
    <p:sldId id="272" r:id="rId4"/>
    <p:sldId id="258" r:id="rId5"/>
    <p:sldId id="259" r:id="rId6"/>
    <p:sldId id="279" r:id="rId7"/>
    <p:sldId id="280" r:id="rId8"/>
    <p:sldId id="260" r:id="rId9"/>
    <p:sldId id="28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آنقدر مات و مبهوت از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عشقت محبوبم سرمستم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از خود بی خود شده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 آغوشت پیوستم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Anghadr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mat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sarmastam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peyvastam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قلب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پرمهرت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کشانی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سرودی تازه در وصف فرزند خود می خوانی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Mikeshani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vasfe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1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 من از آنِ تو هستم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,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4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و جانم آرام است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آوایت به گوش آید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سرودهای رضایت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بهر فرزندت می خوانی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avayat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gush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rezayat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602DA-D1F2-F9DF-43BF-E7B6C6181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8CD7D9-CA50-E4A2-57C2-4297A0016E14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قلب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پرمهرت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کشانی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سرودی تازه در وصف فرزند خود می خوانی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Mikeshani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vasfe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99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F9E04-9C91-A245-C5F8-235F8F950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3A5292-BFE1-915A-805D-BB8BDCDADADE}"/>
              </a:ext>
            </a:extLst>
          </p:cNvPr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 من از آنِ تو هستم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,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6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بهر خالق در ابتدا خلق شدم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در آغوشش از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 قراری آزاد شدم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khalegh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ebteda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khalgh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bigharari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shodam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66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7F864-D8BB-24FF-9225-4C1024100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084A78-0CF3-5485-B1C7-F70E6A91635F}"/>
              </a:ext>
            </a:extLst>
          </p:cNvPr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 من از آنِ تو هستم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,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71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210</Words>
  <Application>Microsoft Office PowerPoint</Application>
  <PresentationFormat>Widescreen</PresentationFormat>
  <Paragraphs>49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2018-08-23T12:16:56Z</dcterms:created>
  <dcterms:modified xsi:type="dcterms:W3CDTF">2026-02-17T13:48:18Z</dcterms:modified>
</cp:coreProperties>
</file>