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56" r:id="rId3"/>
    <p:sldId id="272" r:id="rId4"/>
    <p:sldId id="258" r:id="rId5"/>
    <p:sldId id="259" r:id="rId6"/>
    <p:sldId id="276" r:id="rId7"/>
    <p:sldId id="277" r:id="rId8"/>
    <p:sldId id="260" r:id="rId9"/>
    <p:sldId id="27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آنقدر مات و مبهوت از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عشقت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سرمستم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از خود بی خود شده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آغوشت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پیوستم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689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عمقهای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قلب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پرمهرت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کشانی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سرودی تازه در وصف فرزند خود می خوانی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1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5636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اَبا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 از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آنِ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 هستم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46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5253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و جانم آرام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آوایت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به گوش آید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سرودهای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رضایت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بهر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فرزندت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می خوانی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6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689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عمقهای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قلب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پرمهرت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کشانی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سرودی تازه در وصف فرزند خود می خوانی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8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5636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اَبا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 از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آنِ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 هستم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97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330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بهر خالق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ابتدا خلق شدم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در آغوشش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 قراری آزاد شدم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66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5636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اَبا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 از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آنِ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 هستم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692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112</Words>
  <Application>Microsoft Office PowerPoint</Application>
  <PresentationFormat>Widescreen</PresentationFormat>
  <Paragraphs>38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2018-08-23T12:16:56Z</dcterms:created>
  <dcterms:modified xsi:type="dcterms:W3CDTF">2025-07-08T09:09:55Z</dcterms:modified>
</cp:coreProperties>
</file>