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65" r:id="rId2"/>
    <p:sldId id="256" r:id="rId3"/>
    <p:sldId id="259" r:id="rId4"/>
    <p:sldId id="260" r:id="rId5"/>
    <p:sldId id="266" r:id="rId6"/>
    <p:sldId id="262" r:id="rId7"/>
    <p:sldId id="267" r:id="rId8"/>
    <p:sldId id="264" r:id="rId9"/>
  </p:sldIdLst>
  <p:sldSz cx="12192000" cy="6858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34469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9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224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91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25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751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3060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967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643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30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82194" y="38501"/>
            <a:ext cx="12017338" cy="674244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6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پدر</a:t>
            </a:r>
            <a:r>
              <a:rPr lang="en-US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آسمانى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،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خداى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من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تويى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در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سحر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تو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را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مى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جويم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به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حضورت</a:t>
            </a: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آيم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،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دستها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بـرا</a:t>
            </a: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فـرازم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تـا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جلالت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را</a:t>
            </a:r>
            <a:r>
              <a:rPr lang="en-US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 </a:t>
            </a:r>
            <a:r>
              <a:rPr lang="en-US" sz="66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ببـيـنـم</a:t>
            </a:r>
            <a:endParaRPr lang="en-US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82194" y="86626"/>
            <a:ext cx="12017338" cy="667506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 عمق دل تو را دوست دارم</a:t>
            </a:r>
            <a:endParaRPr lang="en-US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43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82194" y="86627"/>
            <a:ext cx="12017338" cy="669431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عیسی بره ی خدا ، همیشه با وفا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صخره  نجات ، قلعه ی بلند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به سوی تو دوم ، تا که ساکن باشم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در قدس تو ای خداوند</a:t>
            </a:r>
            <a:endParaRPr lang="en-US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890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82194" y="86626"/>
            <a:ext cx="12017338" cy="667506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 عمق دل تو را دوست دارم</a:t>
            </a:r>
            <a:endParaRPr lang="en-US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252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82194" y="92468"/>
            <a:ext cx="12017338" cy="6688476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روح القدس خدا ، پر کن تازه مرا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کاسه ام را بلند کنم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قوت ببخش مرا ، لبریز کن قلبم را</a:t>
            </a:r>
            <a:endParaRPr lang="fa-IR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تا عیسی را جلال دهم</a:t>
            </a:r>
            <a:endParaRPr lang="en-US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324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82194" y="86626"/>
            <a:ext cx="12017338" cy="667506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n-cs"/>
                <a:sym typeface="Times New Roman"/>
              </a:rPr>
              <a:t>از عمق دل تو را دوست دارم</a:t>
            </a:r>
            <a:endParaRPr lang="en-US" sz="6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549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604960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167</Words>
  <Application>Microsoft Office PowerPoint</Application>
  <PresentationFormat>Widescreen</PresentationFormat>
  <Paragraphs>24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4</cp:revision>
  <dcterms:modified xsi:type="dcterms:W3CDTF">2019-11-11T13:54:55Z</dcterms:modified>
</cp:coreProperties>
</file>