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3"/>
  </p:notesMasterIdLst>
  <p:sldIdLst>
    <p:sldId id="267" r:id="rId2"/>
    <p:sldId id="256" r:id="rId3"/>
    <p:sldId id="257" r:id="rId4"/>
    <p:sldId id="261" r:id="rId5"/>
    <p:sldId id="258" r:id="rId6"/>
    <p:sldId id="259" r:id="rId7"/>
    <p:sldId id="262" r:id="rId8"/>
    <p:sldId id="268" r:id="rId9"/>
    <p:sldId id="269" r:id="rId10"/>
    <p:sldId id="270" r:id="rId11"/>
    <p:sldId id="266" r:id="rId12"/>
  </p:sldIdLst>
  <p:sldSz cx="12192000" cy="6858000"/>
  <p:notesSz cx="6858000" cy="9144000"/>
  <p:embeddedFontLst>
    <p:embeddedFont>
      <p:font typeface="Century Gothic" panose="020B0502020202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53963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6605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3825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3177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4852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1720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227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2867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7990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2189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8833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547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992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endParaRPr lang="fa-IR" sz="2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محبت بى كرانت </a:t>
            </a:r>
            <a:endParaRPr lang="fa-IR" sz="6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آزادم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كردى از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اسارت</a:t>
            </a:r>
            <a:endParaRPr sz="6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 تو لايق هستم باشم </a:t>
            </a:r>
            <a:r>
              <a:rPr lang="ar-SA" sz="62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فرزندت</a:t>
            </a:r>
            <a:r>
              <a:rPr lang="fa-IR" sz="62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۲</a:t>
            </a:r>
            <a:endParaRPr lang="ar-SA" sz="2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3958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900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30822"/>
            <a:ext cx="12192000" cy="673984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en-GB" sz="2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8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 </a:t>
            </a:r>
            <a:r>
              <a:rPr lang="ar-SA" sz="6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را مى </a:t>
            </a:r>
            <a:r>
              <a:rPr lang="ar-SA" sz="68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پرستم</a:t>
            </a:r>
            <a:endParaRPr lang="en-GB" sz="680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8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 </a:t>
            </a:r>
            <a:r>
              <a:rPr lang="ar-SA" sz="6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تمامى </a:t>
            </a:r>
            <a:r>
              <a:rPr lang="ar-SA" sz="68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قلب</a:t>
            </a:r>
            <a:endParaRPr lang="en-GB" sz="680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8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 </a:t>
            </a:r>
            <a:r>
              <a:rPr lang="ar-SA" sz="6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تمامى فكر و </a:t>
            </a:r>
            <a:r>
              <a:rPr lang="ar-SA" sz="68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جانم</a:t>
            </a:r>
            <a:endParaRPr lang="ar-SA" sz="6800" b="1" i="0" u="none" strike="noStrike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-10274"/>
            <a:ext cx="12192000" cy="694532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endParaRPr lang="fa-IR" sz="2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چون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خداوندى</a:t>
            </a:r>
            <a:endParaRPr lang="fa-IR" sz="6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سرور و مالكم هستى  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پرستشها</a:t>
            </a:r>
            <a:r>
              <a:rPr lang="fa-IR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،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ستايشها ، چون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قربانى</a:t>
            </a:r>
            <a:endParaRPr lang="ar-SA" sz="6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935056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endParaRPr lang="fa-IR" sz="2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به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حضورت </a:t>
            </a:r>
            <a:r>
              <a:rPr lang="ar-SA" sz="62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آورم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جلالت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را خواهانم 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شكر و سپاس ، حمد و جلال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</a:t>
            </a:r>
            <a:r>
              <a:rPr lang="fa-IR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نام</a:t>
            </a:r>
            <a:r>
              <a:rPr lang="fa-IR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 خداوندا در اعلى عليين </a:t>
            </a:r>
          </a:p>
        </p:txBody>
      </p:sp>
    </p:spTree>
    <p:extLst>
      <p:ext uri="{BB962C8B-B14F-4D97-AF65-F5344CB8AC3E}">
        <p14:creationId xmlns:p14="http://schemas.microsoft.com/office/powerpoint/2010/main" val="13767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endParaRPr lang="fa-IR" sz="2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محبت بى كرانت </a:t>
            </a:r>
            <a:endParaRPr lang="fa-IR" sz="6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آزادم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كردى از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اسارت</a:t>
            </a:r>
            <a:endParaRPr sz="6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 تو لايق هستم باشم </a:t>
            </a:r>
            <a:r>
              <a:rPr lang="ar-SA" sz="62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فرزندت</a:t>
            </a:r>
            <a:r>
              <a:rPr lang="fa-IR" sz="62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۲</a:t>
            </a:r>
            <a:endParaRPr lang="ar-SA" sz="2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endParaRPr lang="en-GB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تويى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پدر </a:t>
            </a:r>
            <a:r>
              <a:rPr lang="ar-SA" sz="68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</a:t>
            </a:r>
            <a:endParaRPr lang="en-GB" sz="6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شاه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سرور </a:t>
            </a:r>
            <a:r>
              <a:rPr lang="ar-SA" sz="68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</a:t>
            </a:r>
            <a:endParaRPr lang="en-GB" sz="68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مالك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جانم ، نياز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</a:t>
            </a:r>
            <a:endParaRPr lang="ar-SA" sz="6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endParaRPr lang="en-GB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قلب و روح و جان </a:t>
            </a:r>
            <a:endParaRPr lang="fa-IR" sz="6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ذهن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فكر و زبان 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نام زيبايت را پرستم</a:t>
            </a:r>
          </a:p>
        </p:txBody>
      </p:sp>
    </p:spTree>
    <p:extLst>
      <p:ext uri="{BB962C8B-B14F-4D97-AF65-F5344CB8AC3E}">
        <p14:creationId xmlns:p14="http://schemas.microsoft.com/office/powerpoint/2010/main" val="179211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-10274"/>
            <a:ext cx="12192000" cy="694532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endParaRPr lang="fa-IR" sz="2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چون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خداوندى</a:t>
            </a:r>
            <a:endParaRPr lang="fa-IR" sz="6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سرور و مالكم هستى  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پرستشها</a:t>
            </a:r>
            <a:r>
              <a:rPr lang="fa-IR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،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ستايشها ، چون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قربانى</a:t>
            </a:r>
            <a:endParaRPr lang="ar-SA" sz="6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470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935056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endParaRPr lang="fa-IR" sz="2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به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حضورت </a:t>
            </a:r>
            <a:r>
              <a:rPr lang="ar-SA" sz="62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آورم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جلالت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را خواهانم 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شكر و سپاس ، حمد و جلال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</a:t>
            </a:r>
            <a:r>
              <a:rPr lang="fa-IR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نام</a:t>
            </a:r>
            <a:r>
              <a:rPr lang="fa-IR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 خداوندا در اعلى عليين </a:t>
            </a:r>
          </a:p>
        </p:txBody>
      </p:sp>
    </p:spTree>
    <p:extLst>
      <p:ext uri="{BB962C8B-B14F-4D97-AF65-F5344CB8AC3E}">
        <p14:creationId xmlns:p14="http://schemas.microsoft.com/office/powerpoint/2010/main" val="3296034877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141</Words>
  <Application>Microsoft Office PowerPoint</Application>
  <PresentationFormat>Widescreen</PresentationFormat>
  <Paragraphs>36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Century Gothic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4</cp:revision>
  <dcterms:modified xsi:type="dcterms:W3CDTF">2019-12-27T17:58:25Z</dcterms:modified>
</cp:coreProperties>
</file>