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5" r:id="rId1"/>
  </p:sldMasterIdLst>
  <p:notesMasterIdLst>
    <p:notesMasterId r:id="rId12"/>
  </p:notesMasterIdLst>
  <p:sldIdLst>
    <p:sldId id="271" r:id="rId2"/>
    <p:sldId id="256" r:id="rId3"/>
    <p:sldId id="257" r:id="rId4"/>
    <p:sldId id="258" r:id="rId5"/>
    <p:sldId id="262" r:id="rId6"/>
    <p:sldId id="268" r:id="rId7"/>
    <p:sldId id="261" r:id="rId8"/>
    <p:sldId id="269" r:id="rId9"/>
    <p:sldId id="270" r:id="rId10"/>
    <p:sldId id="266" r:id="rId11"/>
  </p:sldIdLst>
  <p:sldSz cx="12192000" cy="6858000"/>
  <p:notesSz cx="6858000" cy="9144000"/>
  <p:embeddedFontLst>
    <p:embeddedFont>
      <p:font typeface="Century Gothic" panose="020B0502020202020204" pitchFamily="34" charset="0"/>
      <p:regular r:id="rId13"/>
      <p:bold r:id="rId14"/>
      <p:italic r:id="rId15"/>
      <p:boldItalic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381594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66913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328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02225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8449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171473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5828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817542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7868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77624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11917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751011" y="609600"/>
            <a:ext cx="8676222" cy="320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751011" y="3886200"/>
            <a:ext cx="8676222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4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1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ctr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ctr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ctr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Panoramic 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1141412" y="4732864"/>
            <a:ext cx="99060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1979611" y="932112"/>
            <a:ext cx="8225943" cy="3164975"/>
          </a:xfrm>
          <a:prstGeom prst="roundRect">
            <a:avLst>
              <a:gd name="adj" fmla="val 4380"/>
            </a:avLst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1141412" y="5299603"/>
            <a:ext cx="99060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1674811" y="3352800"/>
            <a:ext cx="8839201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285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1141412" y="3308580"/>
            <a:ext cx="99060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1141409" y="4777380"/>
            <a:ext cx="99060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836612" y="78682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“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10437811" y="2743200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Clr>
                <a:schemeClr val="accent1"/>
              </a:buClr>
              <a:buSzPct val="25000"/>
              <a:buFont typeface="Century Gothic"/>
              <a:buNone/>
            </a:pPr>
            <a:r>
              <a:rPr lang="ar-SA" sz="8000" b="0" i="0" u="none" strike="noStrike" cap="none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”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1446212" y="609600"/>
            <a:ext cx="9296397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141412" y="3886200"/>
            <a:ext cx="9906000" cy="889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4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2"/>
          </p:nvPr>
        </p:nvSpPr>
        <p:spPr>
          <a:xfrm>
            <a:off x="1141411" y="4775200"/>
            <a:ext cx="9906000" cy="10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8" cy="2743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1141412" y="3505200"/>
            <a:ext cx="99060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285750" marR="0" lvl="0" indent="-28575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1141411" y="4343400"/>
            <a:ext cx="9906000" cy="1447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 rot="5400000">
            <a:off x="4532311" y="-723899"/>
            <a:ext cx="3124200" cy="990599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 rot="5400000">
            <a:off x="7351354" y="2095142"/>
            <a:ext cx="5181601" cy="221051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2322511" y="-571500"/>
            <a:ext cx="5181600" cy="7543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751013" y="3308580"/>
            <a:ext cx="8686800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r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4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751010" y="4777380"/>
            <a:ext cx="8686800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4876799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0612" y="2667000"/>
            <a:ext cx="4876799" cy="3124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429279" y="2658533"/>
            <a:ext cx="458893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1141412" y="3243261"/>
            <a:ext cx="4876799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443132" y="2667000"/>
            <a:ext cx="4604279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5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20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1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0612" y="3243261"/>
            <a:ext cx="4876801" cy="25479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lvl="0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968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9525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354912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03812" y="609600"/>
            <a:ext cx="5943601" cy="5181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3970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1141411" y="2971800"/>
            <a:ext cx="354912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141411" y="1600200"/>
            <a:ext cx="5334001" cy="1371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2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7433732" y="-18288"/>
            <a:ext cx="3276599" cy="6903719"/>
          </a:xfrm>
          <a:prstGeom prst="rect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141411" y="2971800"/>
            <a:ext cx="5334001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20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1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180"/>
              </a:spcBef>
              <a:spcAft>
                <a:spcPts val="600"/>
              </a:spcAft>
              <a:buClr>
                <a:schemeClr val="lt1"/>
              </a:buClr>
              <a:buFont typeface="Arial"/>
              <a:buNone/>
              <a:defRPr sz="9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399212" y="5883275"/>
            <a:ext cx="914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51053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10742611" y="5883275"/>
            <a:ext cx="3225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80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41412" y="609600"/>
            <a:ext cx="9905997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lt1"/>
              </a:buClr>
              <a:buFont typeface="Century Gothic"/>
              <a:buNone/>
              <a:defRPr sz="3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41412" y="2666999"/>
            <a:ext cx="9905997" cy="3124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285750" marR="0" lvl="0" indent="-158750" algn="l" rtl="0">
              <a:spcBef>
                <a:spcPts val="40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42950" marR="0" lvl="1" indent="-171450" algn="l" rtl="0">
              <a:spcBef>
                <a:spcPts val="36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8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00150" marR="0" lvl="2" indent="-184150" algn="l" rtl="0">
              <a:spcBef>
                <a:spcPts val="32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6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543050" marR="0" lvl="3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000250" marR="0" lvl="4" indent="-82550" algn="l" rtl="0">
              <a:spcBef>
                <a:spcPts val="28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4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514600" marR="0" lvl="5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971800" marR="0" lvl="6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429000" marR="0" lvl="7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886200" marR="0" lvl="8" indent="-152400" algn="l" rtl="0">
              <a:spcBef>
                <a:spcPts val="240"/>
              </a:spcBef>
              <a:spcAft>
                <a:spcPts val="600"/>
              </a:spcAft>
              <a:buClr>
                <a:schemeClr val="lt1"/>
              </a:buClr>
              <a:buSzPct val="100000"/>
              <a:buFont typeface="Arial"/>
              <a:buChar char="•"/>
              <a:defRPr sz="1200" b="0" i="0" u="none" strike="noStrike" cap="small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837611" y="5883275"/>
            <a:ext cx="1600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1141412" y="5883275"/>
            <a:ext cx="7543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10514011" y="5883275"/>
            <a:ext cx="5511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ar-SA" sz="900" b="1" i="0" u="none" strike="noStrike" cap="none">
                <a:solidFill>
                  <a:srgbClr val="BFBFB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‹#›</a:t>
            </a:fld>
            <a:endParaRPr lang="ar-SA" sz="900" b="1" i="0" u="none" strike="noStrike" cap="none">
              <a:solidFill>
                <a:srgbClr val="BFBFBF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533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826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4612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مـثـل  بـاران  بـهـاری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ای روح الـقـدس  بـبـار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تـازه  کـن بـاغ وجـودم  </a:t>
            </a:r>
          </a:p>
          <a:p>
            <a:pPr algn="ctr" rtl="1">
              <a:lnSpc>
                <a:spcPct val="150000"/>
              </a:lnSpc>
            </a:pPr>
            <a:r>
              <a:rPr lang="fa-IR" sz="6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تـا شـوم  پـر بـرگ و بـار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5461239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تـا </a:t>
            </a:r>
            <a:r>
              <a:rPr lang="ar-SA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پـر </a:t>
            </a:r>
            <a:r>
              <a:rPr lang="ar-SA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شـوم  از  روح  خـدا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از  آتــش  پـاک  تـو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مـیـوه هـای  بـسـیـار  آورم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چـون  شـاخـه ی  تـاک  تـو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0" y="77002"/>
            <a:ext cx="12192000" cy="546123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spAutoFit/>
          </a:bodyPr>
          <a:lstStyle/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گـهگـاه  نـفـس  و  گاهـی  دنـیـا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یـا  وسـوسـه ی  شـریـر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مـی خواهـند  خـشکم  کنند  عـیسی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رویـت  را  از  مـن  مـگـیـر</a:t>
            </a:r>
            <a:endParaRPr lang="ar-SA" sz="60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Arial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63231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spAutoFit/>
          </a:bodyPr>
          <a:lstStyle/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مـثـل  بـاران  بـهـاری</a:t>
            </a:r>
          </a:p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ای روح الـقـدس  بـبـار</a:t>
            </a:r>
          </a:p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تـازه  کـن بـاغ وجـودم  </a:t>
            </a:r>
          </a:p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تـا شـوم  پـر بـرگ و بـار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672720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563231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spAutoFit/>
          </a:bodyPr>
          <a:lstStyle/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تـا </a:t>
            </a:r>
            <a:r>
              <a:rPr lang="ar-SA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پـر </a:t>
            </a:r>
            <a:r>
              <a:rPr lang="ar-SA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شـوم  از  روح  خـدا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از  آتــش  پـاک  تـو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مـیـوه هـای  بـسـیـار  آورم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چـون  شـاخـه ی  تـاک  تـو</a:t>
            </a:r>
          </a:p>
        </p:txBody>
      </p:sp>
    </p:spTree>
    <p:extLst>
      <p:ext uri="{BB962C8B-B14F-4D97-AF65-F5344CB8AC3E}">
        <p14:creationId xmlns:p14="http://schemas.microsoft.com/office/powerpoint/2010/main" val="1696998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0" y="121904"/>
            <a:ext cx="12192000" cy="546123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spAutoFit/>
          </a:bodyPr>
          <a:lstStyle/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مـحبت ، ایمان ، خـوشی و حِـلـم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در  مـن  شـکـوفـا  نـمـا</a:t>
            </a:r>
            <a:endParaRPr lang="ar-SA" sz="60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Arial"/>
              <a:cs typeface="Arial" panose="020B0604020202020204" pitchFamily="34" charset="0"/>
              <a:sym typeface="Times New Roman"/>
            </a:endParaRP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سـلامـتـی ، فـروتـنـی  و </a:t>
            </a:r>
            <a:endParaRPr lang="ar-SA" sz="60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Arial"/>
              <a:cs typeface="Arial" panose="020B0604020202020204" pitchFamily="34" charset="0"/>
              <a:sym typeface="Times New Roman"/>
            </a:endParaRP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یـک  عـشـق  بـی انـتـهـا</a:t>
            </a:r>
            <a:endParaRPr lang="ar-SA" sz="6000" b="1" cap="none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Arial"/>
              <a:cs typeface="Arial" panose="020B0604020202020204" pitchFamily="34" charset="0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1999" cy="563231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spAutoFit/>
          </a:bodyPr>
          <a:lstStyle/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مـثـل  بـاران  بـهـاری</a:t>
            </a:r>
          </a:p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ای روح الـقـدس  بـبـار</a:t>
            </a:r>
          </a:p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تـازه  کـن بـاغ وجـودم  </a:t>
            </a:r>
          </a:p>
          <a:p>
            <a:pPr marL="285750" indent="-158750" algn="ctr" rtl="1">
              <a:lnSpc>
                <a:spcPct val="150000"/>
              </a:lnSpc>
              <a:buClr>
                <a:schemeClr val="lt1"/>
              </a:buClr>
              <a:buSzPct val="100000"/>
              <a:buFont typeface="Arial"/>
            </a:pPr>
            <a:r>
              <a:rPr lang="fa-IR" sz="60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Century Gothic"/>
              </a:rPr>
              <a:t>تـا شـوم  پـر بـرگ و بـار</a:t>
            </a:r>
            <a:endParaRPr lang="en-US" sz="60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101600">
                  <a:schemeClr val="tx1">
                    <a:alpha val="40000"/>
                  </a:schemeClr>
                </a:glow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59223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12192000" cy="563231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ctr" anchorCtr="0">
            <a:spAutoFit/>
          </a:bodyPr>
          <a:lstStyle/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تـا </a:t>
            </a:r>
            <a:r>
              <a:rPr lang="ar-SA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پـر </a:t>
            </a:r>
            <a:r>
              <a:rPr lang="ar-SA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 </a:t>
            </a: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شـوم  از  روح  خـدا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از  آتــش  پـاک  تـو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مـیـوه هـای  بـسـیـار  آورم</a:t>
            </a:r>
          </a:p>
          <a:p>
            <a:pPr algn="ct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a-IR" sz="6000" b="1" cap="none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40000"/>
                    </a:schemeClr>
                  </a:glow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Arial"/>
                <a:cs typeface="Arial" panose="020B0604020202020204" pitchFamily="34" charset="0"/>
                <a:sym typeface="Times New Roman"/>
              </a:rPr>
              <a:t>چـون  شـاخـه ی  تـاک  تـو</a:t>
            </a:r>
          </a:p>
        </p:txBody>
      </p:sp>
    </p:spTree>
    <p:extLst>
      <p:ext uri="{BB962C8B-B14F-4D97-AF65-F5344CB8AC3E}">
        <p14:creationId xmlns:p14="http://schemas.microsoft.com/office/powerpoint/2010/main" val="3777579236"/>
      </p:ext>
    </p:extLst>
  </p:cSld>
  <p:clrMapOvr>
    <a:masterClrMapping/>
  </p:clrMapOvr>
</p:sld>
</file>

<file path=ppt/theme/theme1.xml><?xml version="1.0" encoding="utf-8"?>
<a:theme xmlns:a="http://schemas.openxmlformats.org/drawingml/2006/main" name="Mesh">
  <a:themeElements>
    <a:clrScheme name="Mesh">
      <a:dk1>
        <a:srgbClr val="000000"/>
      </a:dk1>
      <a:lt1>
        <a:srgbClr val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146</Words>
  <Application>Microsoft Office PowerPoint</Application>
  <PresentationFormat>Widescreen</PresentationFormat>
  <Paragraphs>32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Century Gothic</vt:lpstr>
      <vt:lpstr>Mesh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Kamil Hooseini</dc:creator>
  <cp:lastModifiedBy>Niloofar</cp:lastModifiedBy>
  <cp:revision>8</cp:revision>
  <dcterms:modified xsi:type="dcterms:W3CDTF">2019-12-19T11:25:17Z</dcterms:modified>
</cp:coreProperties>
</file>