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D5D3-FBA4-490B-BCBA-35282A3A1296}" type="datetimeFigureOut">
              <a:rPr lang="de-DE" smtClean="0"/>
              <a:t>25.12.2019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EFEF-F753-44B1-88D5-4F6B187485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5025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D5D3-FBA4-490B-BCBA-35282A3A1296}" type="datetimeFigureOut">
              <a:rPr lang="de-DE" smtClean="0"/>
              <a:t>25.12.2019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EFEF-F753-44B1-88D5-4F6B187485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6373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D5D3-FBA4-490B-BCBA-35282A3A1296}" type="datetimeFigureOut">
              <a:rPr lang="de-DE" smtClean="0"/>
              <a:t>25.12.2019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EFEF-F753-44B1-88D5-4F6B187485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2893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D5D3-FBA4-490B-BCBA-35282A3A1296}" type="datetimeFigureOut">
              <a:rPr lang="de-DE" smtClean="0"/>
              <a:t>25.12.2019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EFEF-F753-44B1-88D5-4F6B187485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1014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D5D3-FBA4-490B-BCBA-35282A3A1296}" type="datetimeFigureOut">
              <a:rPr lang="de-DE" smtClean="0"/>
              <a:t>25.12.2019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EFEF-F753-44B1-88D5-4F6B187485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6010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D5D3-FBA4-490B-BCBA-35282A3A1296}" type="datetimeFigureOut">
              <a:rPr lang="de-DE" smtClean="0"/>
              <a:t>25.12.2019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EFEF-F753-44B1-88D5-4F6B187485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0207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D5D3-FBA4-490B-BCBA-35282A3A1296}" type="datetimeFigureOut">
              <a:rPr lang="de-DE" smtClean="0"/>
              <a:t>25.12.2019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EFEF-F753-44B1-88D5-4F6B187485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7461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D5D3-FBA4-490B-BCBA-35282A3A1296}" type="datetimeFigureOut">
              <a:rPr lang="de-DE" smtClean="0"/>
              <a:t>25.12.2019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EFEF-F753-44B1-88D5-4F6B187485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4186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D5D3-FBA4-490B-BCBA-35282A3A1296}" type="datetimeFigureOut">
              <a:rPr lang="de-DE" smtClean="0"/>
              <a:t>25.12.2019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EFEF-F753-44B1-88D5-4F6B187485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0463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D5D3-FBA4-490B-BCBA-35282A3A1296}" type="datetimeFigureOut">
              <a:rPr lang="de-DE" smtClean="0"/>
              <a:t>25.12.2019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EFEF-F753-44B1-88D5-4F6B187485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5105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D5D3-FBA4-490B-BCBA-35282A3A1296}" type="datetimeFigureOut">
              <a:rPr lang="de-DE" smtClean="0"/>
              <a:t>25.12.2019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EFEF-F753-44B1-88D5-4F6B187485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2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6D5D3-FBA4-490B-BCBA-35282A3A1296}" type="datetimeFigureOut">
              <a:rPr lang="de-DE" smtClean="0"/>
              <a:t>25.12.2019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4EFEF-F753-44B1-88D5-4F6B187485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2501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936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101600"/>
            <a:ext cx="12029439" cy="5697714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en-GB" sz="61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1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تو پیدا و همه پنهان من </a:t>
            </a:r>
          </a:p>
          <a:p>
            <a:pPr algn="r" rtl="1">
              <a:lnSpc>
                <a:spcPct val="150000"/>
              </a:lnSpc>
            </a:pPr>
            <a:r>
              <a:rPr lang="en-GB" sz="61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1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تو خونت در رگ و در جان من </a:t>
            </a:r>
          </a:p>
          <a:p>
            <a:pPr algn="r" rtl="1">
              <a:lnSpc>
                <a:spcPct val="150000"/>
              </a:lnSpc>
            </a:pPr>
            <a:r>
              <a:rPr lang="en-GB" sz="61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1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تو آغاز و همه پایان من</a:t>
            </a:r>
          </a:p>
          <a:p>
            <a:pPr algn="r" rtl="1">
              <a:lnSpc>
                <a:spcPct val="150000"/>
              </a:lnSpc>
            </a:pPr>
            <a:r>
              <a:rPr lang="en-GB" sz="61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1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تو ملجای من و ایمان من</a:t>
            </a:r>
            <a:endParaRPr lang="en-US" sz="61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04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101600"/>
            <a:ext cx="12029439" cy="5724644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en-GB" sz="61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1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تو ماه روشن شب های من</a:t>
            </a:r>
          </a:p>
          <a:p>
            <a:pPr algn="r" rtl="1">
              <a:lnSpc>
                <a:spcPct val="150000"/>
              </a:lnSpc>
            </a:pPr>
            <a:r>
              <a:rPr lang="fa-IR" sz="61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ای همه زیبایی دنیای من </a:t>
            </a:r>
          </a:p>
          <a:p>
            <a:pPr algn="r" rtl="1">
              <a:lnSpc>
                <a:spcPct val="150000"/>
              </a:lnSpc>
            </a:pPr>
            <a:r>
              <a:rPr lang="fa-IR" sz="61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ای تو که دادی بهای جان من </a:t>
            </a:r>
          </a:p>
          <a:p>
            <a:pPr algn="r" rtl="1">
              <a:lnSpc>
                <a:spcPct val="150000"/>
              </a:lnSpc>
            </a:pPr>
            <a:r>
              <a:rPr lang="fa-IR" sz="61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ای تو که هستی رفیق راه من </a:t>
            </a:r>
            <a:endParaRPr lang="en-US" sz="61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06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101600"/>
            <a:ext cx="12029439" cy="5724644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en-GB" sz="61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1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تو که دانی همه اسرار من </a:t>
            </a:r>
          </a:p>
          <a:p>
            <a:pPr algn="r" rtl="1">
              <a:lnSpc>
                <a:spcPct val="150000"/>
              </a:lnSpc>
            </a:pPr>
            <a:r>
              <a:rPr lang="fa-IR" sz="61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ای تو گرمای تن بی جان من </a:t>
            </a:r>
          </a:p>
          <a:p>
            <a:pPr algn="r" rtl="1">
              <a:lnSpc>
                <a:spcPct val="150000"/>
              </a:lnSpc>
            </a:pPr>
            <a:r>
              <a:rPr lang="fa-IR" sz="61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ای تو امروز من و فردای من </a:t>
            </a:r>
          </a:p>
          <a:p>
            <a:pPr algn="r" rtl="1">
              <a:lnSpc>
                <a:spcPct val="150000"/>
              </a:lnSpc>
            </a:pPr>
            <a:r>
              <a:rPr lang="fa-IR" sz="61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ای تو در بطن همه </a:t>
            </a:r>
            <a:r>
              <a:rPr lang="fa-IR" sz="6100" b="1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اسرار </a:t>
            </a:r>
            <a:r>
              <a:rPr lang="fa-IR" sz="61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من</a:t>
            </a:r>
            <a:endParaRPr lang="en-US" sz="61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31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101600"/>
            <a:ext cx="12029439" cy="5724644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en-GB" sz="61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1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من در این آشفته بازار جهان</a:t>
            </a:r>
          </a:p>
          <a:p>
            <a:pPr algn="r" rtl="1">
              <a:lnSpc>
                <a:spcPct val="150000"/>
              </a:lnSpc>
            </a:pPr>
            <a:r>
              <a:rPr lang="fa-IR" sz="61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تو به من نزدیکتر از هر زمان</a:t>
            </a:r>
          </a:p>
          <a:p>
            <a:pPr algn="r" rtl="1">
              <a:lnSpc>
                <a:spcPct val="150000"/>
              </a:lnSpc>
            </a:pPr>
            <a:r>
              <a:rPr lang="fa-IR" sz="61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من دنبال تو بودم در آسمان</a:t>
            </a:r>
          </a:p>
          <a:p>
            <a:pPr algn="r" rtl="1">
              <a:lnSpc>
                <a:spcPct val="150000"/>
              </a:lnSpc>
            </a:pPr>
            <a:r>
              <a:rPr lang="fa-IR" sz="61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تو به دنبال من بودی در این جهان</a:t>
            </a:r>
            <a:endParaRPr lang="en-US" sz="61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4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101600"/>
            <a:ext cx="12029439" cy="5724644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en-GB" sz="61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1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فاصله از من به تو </a:t>
            </a:r>
          </a:p>
          <a:p>
            <a:pPr algn="r" rtl="1">
              <a:lnSpc>
                <a:spcPct val="150000"/>
              </a:lnSpc>
            </a:pPr>
            <a:r>
              <a:rPr lang="fa-IR" sz="61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قدر یه زانو زدن است</a:t>
            </a:r>
          </a:p>
          <a:p>
            <a:pPr algn="r" rtl="1">
              <a:lnSpc>
                <a:spcPct val="150000"/>
              </a:lnSpc>
            </a:pPr>
            <a:r>
              <a:rPr lang="fa-IR" sz="61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دست تو در دست من </a:t>
            </a:r>
          </a:p>
          <a:p>
            <a:pPr algn="r" rtl="1">
              <a:lnSpc>
                <a:spcPct val="150000"/>
              </a:lnSpc>
            </a:pPr>
            <a:r>
              <a:rPr lang="fa-IR" sz="61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روح تو ساکن در من است</a:t>
            </a:r>
            <a:endParaRPr lang="en-US" sz="61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51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101600"/>
            <a:ext cx="12029439" cy="7132722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en-GB" sz="61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61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آتشی زد روح تو </a:t>
            </a:r>
          </a:p>
          <a:p>
            <a:pPr algn="r" rtl="1">
              <a:lnSpc>
                <a:spcPct val="150000"/>
              </a:lnSpc>
            </a:pPr>
            <a:r>
              <a:rPr lang="fa-IR" sz="61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در جان من از عشق تو</a:t>
            </a:r>
          </a:p>
          <a:p>
            <a:pPr algn="r" rtl="1">
              <a:lnSpc>
                <a:spcPct val="150000"/>
              </a:lnSpc>
            </a:pPr>
            <a:r>
              <a:rPr lang="fa-IR" sz="61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حال می دانم که عیسی</a:t>
            </a:r>
          </a:p>
          <a:p>
            <a:pPr algn="r" rtl="1">
              <a:lnSpc>
                <a:spcPct val="150000"/>
              </a:lnSpc>
            </a:pPr>
            <a:r>
              <a:rPr lang="fa-IR" sz="61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منجی جان من است </a:t>
            </a:r>
          </a:p>
          <a:p>
            <a:pPr algn="r" rtl="1">
              <a:lnSpc>
                <a:spcPct val="150000"/>
              </a:lnSpc>
            </a:pPr>
            <a:endParaRPr lang="en-US" sz="61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45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623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175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3</cp:revision>
  <dcterms:created xsi:type="dcterms:W3CDTF">2019-08-30T20:37:45Z</dcterms:created>
  <dcterms:modified xsi:type="dcterms:W3CDTF">2019-12-25T07:45:27Z</dcterms:modified>
</cp:coreProperties>
</file>