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62" r:id="rId5"/>
    <p:sldId id="263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76" y="20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AD5238D-DB77-1448-8170-1C58735B0D8A}"/>
    <pc:docChg chg="undo custSel addSld delSld modSld sldOrd modMainMaster">
      <pc:chgData name="Niloofar Hosseini" userId="eb3e3110-2622-43cd-88f0-a4c46bd91734" providerId="ADAL" clId="{7AD5238D-DB77-1448-8170-1C58735B0D8A}" dt="2024-05-23T15:20:42.011" v="367" actId="2711"/>
      <pc:docMkLst>
        <pc:docMk/>
      </pc:docMkLst>
      <pc:sldChg chg="addSp delSp modSp mod">
        <pc:chgData name="Niloofar Hosseini" userId="eb3e3110-2622-43cd-88f0-a4c46bd91734" providerId="ADAL" clId="{7AD5238D-DB77-1448-8170-1C58735B0D8A}" dt="2024-05-23T15:19:21.667" v="234"/>
        <pc:sldMkLst>
          <pc:docMk/>
          <pc:sldMk cId="4228000676" sldId="256"/>
        </pc:sldMkLst>
        <pc:spChg chg="add del mod">
          <ac:chgData name="Niloofar Hosseini" userId="eb3e3110-2622-43cd-88f0-a4c46bd91734" providerId="ADAL" clId="{7AD5238D-DB77-1448-8170-1C58735B0D8A}" dt="2024-05-23T15:19:21.667" v="234"/>
          <ac:spMkLst>
            <pc:docMk/>
            <pc:sldMk cId="4228000676" sldId="256"/>
            <ac:spMk id="2" creationId="{97142DA9-FE9E-78F0-DC68-E9E3010E611A}"/>
          </ac:spMkLst>
        </pc:spChg>
        <pc:spChg chg="mod">
          <ac:chgData name="Niloofar Hosseini" userId="eb3e3110-2622-43cd-88f0-a4c46bd91734" providerId="ADAL" clId="{7AD5238D-DB77-1448-8170-1C58735B0D8A}" dt="2024-05-23T15:18:23.981" v="146" actId="20577"/>
          <ac:spMkLst>
            <pc:docMk/>
            <pc:sldMk cId="4228000676" sldId="256"/>
            <ac:spMk id="4" creationId="{00000000-0000-0000-0000-000000000000}"/>
          </ac:spMkLst>
        </pc:spChg>
      </pc:sldChg>
      <pc:sldChg chg="modSp mod">
        <pc:chgData name="Niloofar Hosseini" userId="eb3e3110-2622-43cd-88f0-a4c46bd91734" providerId="ADAL" clId="{7AD5238D-DB77-1448-8170-1C58735B0D8A}" dt="2024-05-23T15:20:42.011" v="367" actId="2711"/>
        <pc:sldMkLst>
          <pc:docMk/>
          <pc:sldMk cId="1099341312" sldId="257"/>
        </pc:sldMkLst>
        <pc:spChg chg="mod">
          <ac:chgData name="Niloofar Hosseini" userId="eb3e3110-2622-43cd-88f0-a4c46bd91734" providerId="ADAL" clId="{7AD5238D-DB77-1448-8170-1C58735B0D8A}" dt="2024-05-23T15:20:42.011" v="367" actId="2711"/>
          <ac:spMkLst>
            <pc:docMk/>
            <pc:sldMk cId="1099341312" sldId="257"/>
            <ac:spMk id="4" creationId="{00000000-0000-0000-0000-000000000000}"/>
          </ac:spMkLst>
        </pc:spChg>
      </pc:sldChg>
      <pc:sldChg chg="del">
        <pc:chgData name="Niloofar Hosseini" userId="eb3e3110-2622-43cd-88f0-a4c46bd91734" providerId="ADAL" clId="{7AD5238D-DB77-1448-8170-1C58735B0D8A}" dt="2024-05-23T15:19:20.978" v="232" actId="2696"/>
        <pc:sldMkLst>
          <pc:docMk/>
          <pc:sldMk cId="2926887574" sldId="258"/>
        </pc:sldMkLst>
      </pc:sldChg>
      <pc:sldChg chg="del">
        <pc:chgData name="Niloofar Hosseini" userId="eb3e3110-2622-43cd-88f0-a4c46bd91734" providerId="ADAL" clId="{7AD5238D-DB77-1448-8170-1C58735B0D8A}" dt="2024-05-23T15:20:27.743" v="363" actId="2696"/>
        <pc:sldMkLst>
          <pc:docMk/>
          <pc:sldMk cId="3406139278" sldId="259"/>
        </pc:sldMkLst>
      </pc:sldChg>
      <pc:sldChg chg="setBg">
        <pc:chgData name="Niloofar Hosseini" userId="eb3e3110-2622-43cd-88f0-a4c46bd91734" providerId="ADAL" clId="{7AD5238D-DB77-1448-8170-1C58735B0D8A}" dt="2024-05-23T15:17:08.284" v="21"/>
        <pc:sldMkLst>
          <pc:docMk/>
          <pc:sldMk cId="120349284" sldId="260"/>
        </pc:sldMkLst>
      </pc:sldChg>
      <pc:sldChg chg="setBg">
        <pc:chgData name="Niloofar Hosseini" userId="eb3e3110-2622-43cd-88f0-a4c46bd91734" providerId="ADAL" clId="{7AD5238D-DB77-1448-8170-1C58735B0D8A}" dt="2024-05-23T15:17:04.067" v="19"/>
        <pc:sldMkLst>
          <pc:docMk/>
          <pc:sldMk cId="3400409890" sldId="261"/>
        </pc:sldMkLst>
      </pc:sldChg>
      <pc:sldChg chg="modSp add mod ord">
        <pc:chgData name="Niloofar Hosseini" userId="eb3e3110-2622-43cd-88f0-a4c46bd91734" providerId="ADAL" clId="{7AD5238D-DB77-1448-8170-1C58735B0D8A}" dt="2024-05-23T15:20:23.441" v="362" actId="20577"/>
        <pc:sldMkLst>
          <pc:docMk/>
          <pc:sldMk cId="3512168070" sldId="262"/>
        </pc:sldMkLst>
        <pc:spChg chg="mod">
          <ac:chgData name="Niloofar Hosseini" userId="eb3e3110-2622-43cd-88f0-a4c46bd91734" providerId="ADAL" clId="{7AD5238D-DB77-1448-8170-1C58735B0D8A}" dt="2024-05-23T15:20:23.441" v="362" actId="20577"/>
          <ac:spMkLst>
            <pc:docMk/>
            <pc:sldMk cId="3512168070" sldId="262"/>
            <ac:spMk id="4" creationId="{00000000-0000-0000-0000-000000000000}"/>
          </ac:spMkLst>
        </pc:spChg>
      </pc:sldChg>
      <pc:sldChg chg="modSp add mod ord">
        <pc:chgData name="Niloofar Hosseini" userId="eb3e3110-2622-43cd-88f0-a4c46bd91734" providerId="ADAL" clId="{7AD5238D-DB77-1448-8170-1C58735B0D8A}" dt="2024-05-23T15:20:36.881" v="366" actId="2711"/>
        <pc:sldMkLst>
          <pc:docMk/>
          <pc:sldMk cId="2722701573" sldId="263"/>
        </pc:sldMkLst>
        <pc:spChg chg="mod">
          <ac:chgData name="Niloofar Hosseini" userId="eb3e3110-2622-43cd-88f0-a4c46bd91734" providerId="ADAL" clId="{7AD5238D-DB77-1448-8170-1C58735B0D8A}" dt="2024-05-23T15:20:36.881" v="366" actId="2711"/>
          <ac:spMkLst>
            <pc:docMk/>
            <pc:sldMk cId="2722701573" sldId="263"/>
            <ac:spMk id="4" creationId="{00000000-0000-0000-0000-000000000000}"/>
          </ac:spMkLst>
        </pc:spChg>
      </pc:sldChg>
      <pc:sldMasterChg chg="setBg modSldLayout">
        <pc:chgData name="Niloofar Hosseini" userId="eb3e3110-2622-43cd-88f0-a4c46bd91734" providerId="ADAL" clId="{7AD5238D-DB77-1448-8170-1C58735B0D8A}" dt="2024-05-23T15:16:54.346" v="17"/>
        <pc:sldMasterMkLst>
          <pc:docMk/>
          <pc:sldMasterMk cId="3420646367" sldId="2147483648"/>
        </pc:sldMasterMkLst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1489320724" sldId="2147483649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1049614051" sldId="2147483650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3715133663" sldId="2147483651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1732100005" sldId="2147483652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1052603741" sldId="2147483653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3772414123" sldId="2147483654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1055754221" sldId="2147483655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2247330455" sldId="2147483656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251286068" sldId="2147483657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2028054890" sldId="2147483658"/>
          </pc:sldLayoutMkLst>
        </pc:sldLayoutChg>
        <pc:sldLayoutChg chg="setBg">
          <pc:chgData name="Niloofar Hosseini" userId="eb3e3110-2622-43cd-88f0-a4c46bd91734" providerId="ADAL" clId="{7AD5238D-DB77-1448-8170-1C58735B0D8A}" dt="2024-05-23T15:16:54.346" v="17"/>
          <pc:sldLayoutMkLst>
            <pc:docMk/>
            <pc:sldMasterMk cId="3420646367" sldId="2147483648"/>
            <pc:sldLayoutMk cId="2439094502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932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8054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9094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61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133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321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603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414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7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733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286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63C97-A932-44F5-88CE-9AD0E2AC9CE7}" type="datetimeFigureOut">
              <a:rPr lang="de-DE" smtClean="0"/>
              <a:t>23.05.24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2BF553-30C0-43FF-9CDC-DE8A9757345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64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40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محبت خدا در صلیب عیسی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بهر ما شد عیان مهر وی در جهان</a:t>
            </a: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وقتی او را فدا کرد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تا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بهرم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بمیرد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28000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9256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نامش برای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فیضش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آنقدر دوست داشت جهان را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که بخشید فرزندش</a:t>
            </a: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99341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24974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بر روی </a:t>
            </a:r>
            <a:r>
              <a:rPr lang="fa-IR" sz="4800" cap="none" spc="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جلجتا</a:t>
            </a:r>
            <a:r>
              <a:rPr lang="fa-IR" sz="4800" cap="none" spc="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وقتی او ندا کرد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همه چیز تمام شد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نجاتم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تضمین شد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نقشه‌ی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الهی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اش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</a:p>
          <a:p>
            <a:pPr algn="ctr" rtl="1">
              <a:lnSpc>
                <a:spcPct val="150000"/>
              </a:lnSpc>
            </a:pP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در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وجودم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</a:t>
            </a:r>
            <a:r>
              <a:rPr lang="fa-IR" sz="4800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مُهر</a:t>
            </a:r>
            <a:r>
              <a:rPr lang="fa-IR" sz="48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 شد</a:t>
            </a:r>
          </a:p>
          <a:p>
            <a:pPr algn="ctr" rtl="1">
              <a:lnSpc>
                <a:spcPct val="150000"/>
              </a:lnSpc>
            </a:pPr>
            <a:endParaRPr lang="fa-IR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800" cap="none" spc="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512168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92000" cy="792569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200000"/>
              </a:lnSpc>
            </a:pPr>
            <a:endParaRPr lang="fa-IR" sz="4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جلال بر نامش برای </a:t>
            </a:r>
            <a:r>
              <a:rPr lang="fa-IR" sz="4800" b="1" dirty="0" err="1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فیضش</a:t>
            </a:r>
            <a:endParaRPr lang="fa-IR" sz="4800" b="1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+mj-cs"/>
            </a:endParaRP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آنقدر دوست داشت جهان را</a:t>
            </a:r>
          </a:p>
          <a:p>
            <a:pPr algn="ctr" rtl="1">
              <a:lnSpc>
                <a:spcPct val="200000"/>
              </a:lnSpc>
            </a:pPr>
            <a:r>
              <a:rPr lang="fa-IR" sz="48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+mj-cs"/>
              </a:rPr>
              <a:t>که بخشید فرزندش</a:t>
            </a:r>
          </a:p>
          <a:p>
            <a:pPr algn="ctr" rtl="1">
              <a:lnSpc>
                <a:spcPct val="200000"/>
              </a:lnSpc>
            </a:pP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(</a:t>
            </a:r>
            <a:r>
              <a:rPr lang="en-US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x</a:t>
            </a:r>
            <a:r>
              <a:rPr lang="fa-IR" sz="3600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cs typeface="+mj-cs"/>
              </a:rPr>
              <a:t>۲)</a:t>
            </a: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200000"/>
              </a:lnSpc>
            </a:pPr>
            <a:endParaRPr lang="fa-IR" sz="3600" dirty="0">
              <a:ln w="0"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22701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9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76</Words>
  <Application>Microsoft Macintosh PowerPoint</Application>
  <PresentationFormat>Widescreen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Niloofar</dc:creator>
  <cp:lastModifiedBy>Niloofar Hosseini</cp:lastModifiedBy>
  <cp:revision>2</cp:revision>
  <dcterms:created xsi:type="dcterms:W3CDTF">2019-12-02T21:11:30Z</dcterms:created>
  <dcterms:modified xsi:type="dcterms:W3CDTF">2024-05-23T15:20:44Z</dcterms:modified>
</cp:coreProperties>
</file>