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62" r:id="rId5"/>
    <p:sldId id="263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6" y="1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73C62C57-1278-3D4E-B7E6-E59EF42B2DC2}"/>
    <pc:docChg chg="undo custSel addSld delSld modSld modMainMaster">
      <pc:chgData name="Niloofar Hosseini" userId="eb3e3110-2622-43cd-88f0-a4c46bd91734" providerId="ADAL" clId="{73C62C57-1278-3D4E-B7E6-E59EF42B2DC2}" dt="2024-05-28T16:35:14.006" v="143" actId="20577"/>
      <pc:docMkLst>
        <pc:docMk/>
      </pc:docMkLst>
      <pc:sldChg chg="addSp delSp modSp mod setBg">
        <pc:chgData name="Niloofar Hosseini" userId="eb3e3110-2622-43cd-88f0-a4c46bd91734" providerId="ADAL" clId="{73C62C57-1278-3D4E-B7E6-E59EF42B2DC2}" dt="2024-05-28T16:33:39.355" v="20" actId="255"/>
        <pc:sldMkLst>
          <pc:docMk/>
          <pc:sldMk cId="2436425191" sldId="256"/>
        </pc:sldMkLst>
        <pc:spChg chg="add del mod">
          <ac:chgData name="Niloofar Hosseini" userId="eb3e3110-2622-43cd-88f0-a4c46bd91734" providerId="ADAL" clId="{73C62C57-1278-3D4E-B7E6-E59EF42B2DC2}" dt="2024-05-28T16:33:33.520" v="19"/>
          <ac:spMkLst>
            <pc:docMk/>
            <pc:sldMk cId="2436425191" sldId="256"/>
            <ac:spMk id="2" creationId="{3B1BD9A0-867D-E505-5B7D-F4E365D2B87F}"/>
          </ac:spMkLst>
        </pc:spChg>
        <pc:spChg chg="mod">
          <ac:chgData name="Niloofar Hosseini" userId="eb3e3110-2622-43cd-88f0-a4c46bd91734" providerId="ADAL" clId="{73C62C57-1278-3D4E-B7E6-E59EF42B2DC2}" dt="2024-05-28T16:33:39.355" v="20" actId="255"/>
          <ac:spMkLst>
            <pc:docMk/>
            <pc:sldMk cId="2436425191" sldId="256"/>
            <ac:spMk id="4" creationId="{00000000-0000-0000-0000-000000000000}"/>
          </ac:spMkLst>
        </pc:spChg>
      </pc:sldChg>
      <pc:sldChg chg="addSp delSp modSp mod">
        <pc:chgData name="Niloofar Hosseini" userId="eb3e3110-2622-43cd-88f0-a4c46bd91734" providerId="ADAL" clId="{73C62C57-1278-3D4E-B7E6-E59EF42B2DC2}" dt="2024-05-28T16:34:49.371" v="91"/>
        <pc:sldMkLst>
          <pc:docMk/>
          <pc:sldMk cId="3723182730" sldId="257"/>
        </pc:sldMkLst>
        <pc:spChg chg="add del mod">
          <ac:chgData name="Niloofar Hosseini" userId="eb3e3110-2622-43cd-88f0-a4c46bd91734" providerId="ADAL" clId="{73C62C57-1278-3D4E-B7E6-E59EF42B2DC2}" dt="2024-05-28T16:34:49.371" v="91"/>
          <ac:spMkLst>
            <pc:docMk/>
            <pc:sldMk cId="3723182730" sldId="257"/>
            <ac:spMk id="2" creationId="{876E2143-5CE1-3F57-6C8B-0039971280A2}"/>
          </ac:spMkLst>
        </pc:spChg>
        <pc:spChg chg="add del mod">
          <ac:chgData name="Niloofar Hosseini" userId="eb3e3110-2622-43cd-88f0-a4c46bd91734" providerId="ADAL" clId="{73C62C57-1278-3D4E-B7E6-E59EF42B2DC2}" dt="2024-05-28T16:34:47.427" v="89" actId="20577"/>
          <ac:spMkLst>
            <pc:docMk/>
            <pc:sldMk cId="3723182730" sldId="257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73C62C57-1278-3D4E-B7E6-E59EF42B2DC2}" dt="2024-05-28T16:34:53.930" v="92" actId="2696"/>
        <pc:sldMkLst>
          <pc:docMk/>
          <pc:sldMk cId="671079328" sldId="258"/>
        </pc:sldMkLst>
      </pc:sldChg>
      <pc:sldChg chg="del">
        <pc:chgData name="Niloofar Hosseini" userId="eb3e3110-2622-43cd-88f0-a4c46bd91734" providerId="ADAL" clId="{73C62C57-1278-3D4E-B7E6-E59EF42B2DC2}" dt="2024-05-28T16:34:54.222" v="93" actId="2696"/>
        <pc:sldMkLst>
          <pc:docMk/>
          <pc:sldMk cId="475349849" sldId="259"/>
        </pc:sldMkLst>
      </pc:sldChg>
      <pc:sldChg chg="setBg">
        <pc:chgData name="Niloofar Hosseini" userId="eb3e3110-2622-43cd-88f0-a4c46bd91734" providerId="ADAL" clId="{73C62C57-1278-3D4E-B7E6-E59EF42B2DC2}" dt="2024-05-28T16:32:49.683" v="6"/>
        <pc:sldMkLst>
          <pc:docMk/>
          <pc:sldMk cId="685227263" sldId="260"/>
        </pc:sldMkLst>
      </pc:sldChg>
      <pc:sldChg chg="setBg">
        <pc:chgData name="Niloofar Hosseini" userId="eb3e3110-2622-43cd-88f0-a4c46bd91734" providerId="ADAL" clId="{73C62C57-1278-3D4E-B7E6-E59EF42B2DC2}" dt="2024-05-28T16:32:46.028" v="4"/>
        <pc:sldMkLst>
          <pc:docMk/>
          <pc:sldMk cId="567844980" sldId="261"/>
        </pc:sldMkLst>
      </pc:sldChg>
      <pc:sldChg chg="modSp add mod">
        <pc:chgData name="Niloofar Hosseini" userId="eb3e3110-2622-43cd-88f0-a4c46bd91734" providerId="ADAL" clId="{73C62C57-1278-3D4E-B7E6-E59EF42B2DC2}" dt="2024-05-28T16:35:14.006" v="143" actId="20577"/>
        <pc:sldMkLst>
          <pc:docMk/>
          <pc:sldMk cId="631111506" sldId="262"/>
        </pc:sldMkLst>
        <pc:spChg chg="mod">
          <ac:chgData name="Niloofar Hosseini" userId="eb3e3110-2622-43cd-88f0-a4c46bd91734" providerId="ADAL" clId="{73C62C57-1278-3D4E-B7E6-E59EF42B2DC2}" dt="2024-05-28T16:35:14.006" v="143" actId="20577"/>
          <ac:spMkLst>
            <pc:docMk/>
            <pc:sldMk cId="631111506" sldId="262"/>
            <ac:spMk id="4" creationId="{00000000-0000-0000-0000-000000000000}"/>
          </ac:spMkLst>
        </pc:spChg>
      </pc:sldChg>
      <pc:sldChg chg="add replId">
        <pc:chgData name="Niloofar Hosseini" userId="eb3e3110-2622-43cd-88f0-a4c46bd91734" providerId="ADAL" clId="{73C62C57-1278-3D4E-B7E6-E59EF42B2DC2}" dt="2024-05-28T16:34:56.241" v="94" actId="2890"/>
        <pc:sldMkLst>
          <pc:docMk/>
          <pc:sldMk cId="1929105012" sldId="263"/>
        </pc:sldMkLst>
      </pc:sldChg>
      <pc:sldMasterChg chg="setBg modSldLayout">
        <pc:chgData name="Niloofar Hosseini" userId="eb3e3110-2622-43cd-88f0-a4c46bd91734" providerId="ADAL" clId="{73C62C57-1278-3D4E-B7E6-E59EF42B2DC2}" dt="2024-05-28T16:32:40.981" v="2"/>
        <pc:sldMasterMkLst>
          <pc:docMk/>
          <pc:sldMasterMk cId="3291968614" sldId="2147483648"/>
        </pc:sldMasterMkLst>
        <pc:sldLayoutChg chg="setBg">
          <pc:chgData name="Niloofar Hosseini" userId="eb3e3110-2622-43cd-88f0-a4c46bd91734" providerId="ADAL" clId="{73C62C57-1278-3D4E-B7E6-E59EF42B2DC2}" dt="2024-05-28T16:32:40.981" v="2"/>
          <pc:sldLayoutMkLst>
            <pc:docMk/>
            <pc:sldMasterMk cId="3291968614" sldId="2147483648"/>
            <pc:sldLayoutMk cId="3850642475" sldId="2147483649"/>
          </pc:sldLayoutMkLst>
        </pc:sldLayoutChg>
        <pc:sldLayoutChg chg="setBg">
          <pc:chgData name="Niloofar Hosseini" userId="eb3e3110-2622-43cd-88f0-a4c46bd91734" providerId="ADAL" clId="{73C62C57-1278-3D4E-B7E6-E59EF42B2DC2}" dt="2024-05-28T16:32:40.981" v="2"/>
          <pc:sldLayoutMkLst>
            <pc:docMk/>
            <pc:sldMasterMk cId="3291968614" sldId="2147483648"/>
            <pc:sldLayoutMk cId="109366518" sldId="2147483650"/>
          </pc:sldLayoutMkLst>
        </pc:sldLayoutChg>
        <pc:sldLayoutChg chg="setBg">
          <pc:chgData name="Niloofar Hosseini" userId="eb3e3110-2622-43cd-88f0-a4c46bd91734" providerId="ADAL" clId="{73C62C57-1278-3D4E-B7E6-E59EF42B2DC2}" dt="2024-05-28T16:32:40.981" v="2"/>
          <pc:sldLayoutMkLst>
            <pc:docMk/>
            <pc:sldMasterMk cId="3291968614" sldId="2147483648"/>
            <pc:sldLayoutMk cId="565933956" sldId="2147483651"/>
          </pc:sldLayoutMkLst>
        </pc:sldLayoutChg>
        <pc:sldLayoutChg chg="setBg">
          <pc:chgData name="Niloofar Hosseini" userId="eb3e3110-2622-43cd-88f0-a4c46bd91734" providerId="ADAL" clId="{73C62C57-1278-3D4E-B7E6-E59EF42B2DC2}" dt="2024-05-28T16:32:40.981" v="2"/>
          <pc:sldLayoutMkLst>
            <pc:docMk/>
            <pc:sldMasterMk cId="3291968614" sldId="2147483648"/>
            <pc:sldLayoutMk cId="3965740974" sldId="2147483652"/>
          </pc:sldLayoutMkLst>
        </pc:sldLayoutChg>
        <pc:sldLayoutChg chg="setBg">
          <pc:chgData name="Niloofar Hosseini" userId="eb3e3110-2622-43cd-88f0-a4c46bd91734" providerId="ADAL" clId="{73C62C57-1278-3D4E-B7E6-E59EF42B2DC2}" dt="2024-05-28T16:32:40.981" v="2"/>
          <pc:sldLayoutMkLst>
            <pc:docMk/>
            <pc:sldMasterMk cId="3291968614" sldId="2147483648"/>
            <pc:sldLayoutMk cId="2599416688" sldId="2147483653"/>
          </pc:sldLayoutMkLst>
        </pc:sldLayoutChg>
        <pc:sldLayoutChg chg="setBg">
          <pc:chgData name="Niloofar Hosseini" userId="eb3e3110-2622-43cd-88f0-a4c46bd91734" providerId="ADAL" clId="{73C62C57-1278-3D4E-B7E6-E59EF42B2DC2}" dt="2024-05-28T16:32:40.981" v="2"/>
          <pc:sldLayoutMkLst>
            <pc:docMk/>
            <pc:sldMasterMk cId="3291968614" sldId="2147483648"/>
            <pc:sldLayoutMk cId="1564076290" sldId="2147483654"/>
          </pc:sldLayoutMkLst>
        </pc:sldLayoutChg>
        <pc:sldLayoutChg chg="setBg">
          <pc:chgData name="Niloofar Hosseini" userId="eb3e3110-2622-43cd-88f0-a4c46bd91734" providerId="ADAL" clId="{73C62C57-1278-3D4E-B7E6-E59EF42B2DC2}" dt="2024-05-28T16:32:40.981" v="2"/>
          <pc:sldLayoutMkLst>
            <pc:docMk/>
            <pc:sldMasterMk cId="3291968614" sldId="2147483648"/>
            <pc:sldLayoutMk cId="853598009" sldId="2147483655"/>
          </pc:sldLayoutMkLst>
        </pc:sldLayoutChg>
        <pc:sldLayoutChg chg="setBg">
          <pc:chgData name="Niloofar Hosseini" userId="eb3e3110-2622-43cd-88f0-a4c46bd91734" providerId="ADAL" clId="{73C62C57-1278-3D4E-B7E6-E59EF42B2DC2}" dt="2024-05-28T16:32:40.981" v="2"/>
          <pc:sldLayoutMkLst>
            <pc:docMk/>
            <pc:sldMasterMk cId="3291968614" sldId="2147483648"/>
            <pc:sldLayoutMk cId="2983290901" sldId="2147483656"/>
          </pc:sldLayoutMkLst>
        </pc:sldLayoutChg>
        <pc:sldLayoutChg chg="setBg">
          <pc:chgData name="Niloofar Hosseini" userId="eb3e3110-2622-43cd-88f0-a4c46bd91734" providerId="ADAL" clId="{73C62C57-1278-3D4E-B7E6-E59EF42B2DC2}" dt="2024-05-28T16:32:40.981" v="2"/>
          <pc:sldLayoutMkLst>
            <pc:docMk/>
            <pc:sldMasterMk cId="3291968614" sldId="2147483648"/>
            <pc:sldLayoutMk cId="3031706986" sldId="2147483657"/>
          </pc:sldLayoutMkLst>
        </pc:sldLayoutChg>
        <pc:sldLayoutChg chg="setBg">
          <pc:chgData name="Niloofar Hosseini" userId="eb3e3110-2622-43cd-88f0-a4c46bd91734" providerId="ADAL" clId="{73C62C57-1278-3D4E-B7E6-E59EF42B2DC2}" dt="2024-05-28T16:32:40.981" v="2"/>
          <pc:sldLayoutMkLst>
            <pc:docMk/>
            <pc:sldMasterMk cId="3291968614" sldId="2147483648"/>
            <pc:sldLayoutMk cId="2607886672" sldId="2147483658"/>
          </pc:sldLayoutMkLst>
        </pc:sldLayoutChg>
        <pc:sldLayoutChg chg="setBg">
          <pc:chgData name="Niloofar Hosseini" userId="eb3e3110-2622-43cd-88f0-a4c46bd91734" providerId="ADAL" clId="{73C62C57-1278-3D4E-B7E6-E59EF42B2DC2}" dt="2024-05-28T16:32:40.981" v="2"/>
          <pc:sldLayoutMkLst>
            <pc:docMk/>
            <pc:sldMasterMk cId="3291968614" sldId="2147483648"/>
            <pc:sldLayoutMk cId="105159460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9E64-14E3-4694-80BD-C3826EA0B9F6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247C-F174-48D8-9937-8AAEB534F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0642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9E64-14E3-4694-80BD-C3826EA0B9F6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247C-F174-48D8-9937-8AAEB534F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7886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9E64-14E3-4694-80BD-C3826EA0B9F6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247C-F174-48D8-9937-8AAEB534F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1594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9E64-14E3-4694-80BD-C3826EA0B9F6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247C-F174-48D8-9937-8AAEB534F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366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9E64-14E3-4694-80BD-C3826EA0B9F6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247C-F174-48D8-9937-8AAEB534F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5933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9E64-14E3-4694-80BD-C3826EA0B9F6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247C-F174-48D8-9937-8AAEB534F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5740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9E64-14E3-4694-80BD-C3826EA0B9F6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247C-F174-48D8-9937-8AAEB534F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9416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9E64-14E3-4694-80BD-C3826EA0B9F6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247C-F174-48D8-9937-8AAEB534F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4076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9E64-14E3-4694-80BD-C3826EA0B9F6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247C-F174-48D8-9937-8AAEB534F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3598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9E64-14E3-4694-80BD-C3826EA0B9F6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247C-F174-48D8-9937-8AAEB534F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329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9E64-14E3-4694-80BD-C3826EA0B9F6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8247C-F174-48D8-9937-8AAEB534F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1706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59E64-14E3-4694-80BD-C3826EA0B9F6}" type="datetimeFigureOut">
              <a:rPr lang="de-DE" smtClean="0"/>
              <a:t>28.05.24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8247C-F174-48D8-9937-8AAEB534F90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1968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7844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14900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0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cap="none" spc="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شاه شاهان تویی کلام زنده</a:t>
            </a:r>
          </a:p>
          <a:p>
            <a:pPr algn="ctr" rtl="1">
              <a:lnSpc>
                <a:spcPct val="200000"/>
              </a:lnSpc>
            </a:pPr>
            <a:r>
              <a:rPr lang="fa-IR" sz="50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مالکِ خلـقـت ، خداوند تویی</a:t>
            </a:r>
            <a:endParaRPr lang="en-US" sz="50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4800" cap="none" spc="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4800" cap="none" spc="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36425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69941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5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 marL="0" algn="ctr" defTabSz="914400" rtl="1" eaLnBrk="1" latinLnBrk="0" hangingPunct="1">
              <a:lnSpc>
                <a:spcPct val="20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نامت </a:t>
            </a:r>
            <a:r>
              <a:rPr lang="fa-IR" sz="6600" b="1" dirty="0" err="1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سرایم</a:t>
            </a:r>
            <a:endParaRPr lang="fa-IR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marL="0" algn="ctr" defTabSz="914400" rtl="1" eaLnBrk="1" latinLnBrk="0" hangingPunct="1">
              <a:lnSpc>
                <a:spcPct val="200000"/>
              </a:lnSpc>
            </a:pPr>
            <a:r>
              <a:rPr lang="fa-IR" sz="36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(</a:t>
            </a:r>
            <a:r>
              <a:rPr lang="en-US" sz="36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x</a:t>
            </a:r>
            <a:r>
              <a:rPr lang="fa-IR" sz="36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۲)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36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36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36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36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3182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14900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0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cap="none" spc="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منبع آرامش، </a:t>
            </a:r>
            <a:r>
              <a:rPr lang="fa-IR" sz="5000" cap="none" spc="0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عمانوئیل</a:t>
            </a:r>
            <a:endParaRPr lang="fa-IR" sz="5000" cap="none" spc="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dirty="0" err="1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منجی</a:t>
            </a:r>
            <a:r>
              <a:rPr lang="fa-IR" sz="50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 عالم ، خداوند تویی</a:t>
            </a:r>
            <a:endParaRPr lang="en-US" sz="50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4800" cap="none" spc="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4800" cap="none" spc="0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31111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69941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5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 marL="0" algn="ctr" defTabSz="914400" rtl="1" eaLnBrk="1" latinLnBrk="0" hangingPunct="1">
              <a:lnSpc>
                <a:spcPct val="20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نامت </a:t>
            </a:r>
            <a:r>
              <a:rPr lang="fa-IR" sz="6600" b="1" dirty="0" err="1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cs typeface="+mj-cs"/>
              </a:rPr>
              <a:t>سرایم</a:t>
            </a:r>
            <a:endParaRPr lang="fa-IR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cs typeface="+mj-cs"/>
            </a:endParaRPr>
          </a:p>
          <a:p>
            <a:pPr marL="0" algn="ctr" defTabSz="914400" rtl="1" eaLnBrk="1" latinLnBrk="0" hangingPunct="1">
              <a:lnSpc>
                <a:spcPct val="200000"/>
              </a:lnSpc>
            </a:pPr>
            <a:r>
              <a:rPr lang="fa-IR" sz="36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(</a:t>
            </a:r>
            <a:r>
              <a:rPr lang="en-US" sz="36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x</a:t>
            </a:r>
            <a:r>
              <a:rPr lang="fa-IR" sz="3600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۲)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36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36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36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3600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9105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5227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31</Words>
  <Application>Microsoft Macintosh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1</cp:revision>
  <dcterms:created xsi:type="dcterms:W3CDTF">2019-12-10T12:25:36Z</dcterms:created>
  <dcterms:modified xsi:type="dcterms:W3CDTF">2024-05-28T16:35:25Z</dcterms:modified>
</cp:coreProperties>
</file>