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8"/>
  </p:notesMasterIdLst>
  <p:sldIdLst>
    <p:sldId id="264" r:id="rId2"/>
    <p:sldId id="256" r:id="rId3"/>
    <p:sldId id="265" r:id="rId4"/>
    <p:sldId id="266" r:id="rId5"/>
    <p:sldId id="267" r:id="rId6"/>
    <p:sldId id="263" r:id="rId7"/>
  </p:sldIdLst>
  <p:sldSz cx="12192000" cy="6858000"/>
  <p:notesSz cx="6858000" cy="9144000"/>
  <p:embeddedFontLst>
    <p:embeddedFont>
      <p:font typeface="Century Gothic" panose="020B0502020202020204" pitchFamily="34" charset="0"/>
      <p:regular r:id="rId9"/>
      <p:bold r:id="rId10"/>
      <p:italic r:id="rId11"/>
      <p:boldItalic r:id="rId12"/>
    </p:embeddedFont>
    <p:embeddedFont>
      <p:font typeface="XB Zar" panose="02000506090000020003" pitchFamily="2" charset="-78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5"/>
    <p:restoredTop sz="94719"/>
  </p:normalViewPr>
  <p:slideViewPr>
    <p:cSldViewPr snapToGrid="0">
      <p:cViewPr varScale="1">
        <p:scale>
          <a:sx n="129" d="100"/>
          <a:sy n="129" d="100"/>
        </p:scale>
        <p:origin x="232" y="1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31C3F0B-967E-8040-A6FD-E83D5227CB15}"/>
    <pc:docChg chg="undo custSel addSld delSld modSld modMainMaster">
      <pc:chgData name="Niloofar Hosseini" userId="eb3e3110-2622-43cd-88f0-a4c46bd91734" providerId="ADAL" clId="{931C3F0B-967E-8040-A6FD-E83D5227CB15}" dt="2024-06-18T15:12:26.483" v="403" actId="20577"/>
      <pc:docMkLst>
        <pc:docMk/>
      </pc:docMkLst>
      <pc:sldChg chg="addSp delSp modSp mod setBg">
        <pc:chgData name="Niloofar Hosseini" userId="eb3e3110-2622-43cd-88f0-a4c46bd91734" providerId="ADAL" clId="{931C3F0B-967E-8040-A6FD-E83D5227CB15}" dt="2024-06-18T15:11:40.569" v="251" actId="404"/>
        <pc:sldMkLst>
          <pc:docMk/>
          <pc:sldMk cId="0" sldId="256"/>
        </pc:sldMkLst>
        <pc:spChg chg="add del mod">
          <ac:chgData name="Niloofar Hosseini" userId="eb3e3110-2622-43cd-88f0-a4c46bd91734" providerId="ADAL" clId="{931C3F0B-967E-8040-A6FD-E83D5227CB15}" dt="2024-06-18T15:08:48.094" v="183"/>
          <ac:spMkLst>
            <pc:docMk/>
            <pc:sldMk cId="0" sldId="256"/>
            <ac:spMk id="2" creationId="{BC1F24A6-BF2F-2615-94E9-05A9916BA956}"/>
          </ac:spMkLst>
        </pc:spChg>
        <pc:spChg chg="mod">
          <ac:chgData name="Niloofar Hosseini" userId="eb3e3110-2622-43cd-88f0-a4c46bd91734" providerId="ADAL" clId="{931C3F0B-967E-8040-A6FD-E83D5227CB15}" dt="2024-06-18T15:11:40.569" v="251" actId="404"/>
          <ac:spMkLst>
            <pc:docMk/>
            <pc:sldMk cId="0" sldId="256"/>
            <ac:spMk id="132" creationId="{00000000-0000-0000-0000-000000000000}"/>
          </ac:spMkLst>
        </pc:spChg>
      </pc:sldChg>
      <pc:sldChg chg="del">
        <pc:chgData name="Niloofar Hosseini" userId="eb3e3110-2622-43cd-88f0-a4c46bd91734" providerId="ADAL" clId="{931C3F0B-967E-8040-A6FD-E83D5227CB15}" dt="2024-06-18T15:08:46.079" v="180" actId="2696"/>
        <pc:sldMkLst>
          <pc:docMk/>
          <pc:sldMk cId="2070436023" sldId="260"/>
        </pc:sldMkLst>
      </pc:sldChg>
      <pc:sldChg chg="setBg">
        <pc:chgData name="Niloofar Hosseini" userId="eb3e3110-2622-43cd-88f0-a4c46bd91734" providerId="ADAL" clId="{931C3F0B-967E-8040-A6FD-E83D5227CB15}" dt="2024-06-18T15:02:40.694" v="6"/>
        <pc:sldMkLst>
          <pc:docMk/>
          <pc:sldMk cId="2997046795" sldId="263"/>
        </pc:sldMkLst>
      </pc:sldChg>
      <pc:sldChg chg="setBg">
        <pc:chgData name="Niloofar Hosseini" userId="eb3e3110-2622-43cd-88f0-a4c46bd91734" providerId="ADAL" clId="{931C3F0B-967E-8040-A6FD-E83D5227CB15}" dt="2024-06-18T15:02:36.557" v="4"/>
        <pc:sldMkLst>
          <pc:docMk/>
          <pc:sldMk cId="1291395390" sldId="264"/>
        </pc:sldMkLst>
      </pc:sldChg>
      <pc:sldChg chg="modSp mod">
        <pc:chgData name="Niloofar Hosseini" userId="eb3e3110-2622-43cd-88f0-a4c46bd91734" providerId="ADAL" clId="{931C3F0B-967E-8040-A6FD-E83D5227CB15}" dt="2024-06-18T15:11:27.529" v="243" actId="403"/>
        <pc:sldMkLst>
          <pc:docMk/>
          <pc:sldMk cId="4251583445" sldId="265"/>
        </pc:sldMkLst>
        <pc:spChg chg="mod">
          <ac:chgData name="Niloofar Hosseini" userId="eb3e3110-2622-43cd-88f0-a4c46bd91734" providerId="ADAL" clId="{931C3F0B-967E-8040-A6FD-E83D5227CB15}" dt="2024-06-18T15:11:27.529" v="243" actId="403"/>
          <ac:spMkLst>
            <pc:docMk/>
            <pc:sldMk cId="4251583445" sldId="265"/>
            <ac:spMk id="132" creationId="{00000000-0000-0000-0000-000000000000}"/>
          </ac:spMkLst>
        </pc:spChg>
      </pc:sldChg>
      <pc:sldChg chg="modSp add mod">
        <pc:chgData name="Niloofar Hosseini" userId="eb3e3110-2622-43cd-88f0-a4c46bd91734" providerId="ADAL" clId="{931C3F0B-967E-8040-A6FD-E83D5227CB15}" dt="2024-06-18T15:12:26.483" v="403" actId="20577"/>
        <pc:sldMkLst>
          <pc:docMk/>
          <pc:sldMk cId="2216232901" sldId="266"/>
        </pc:sldMkLst>
        <pc:spChg chg="mod">
          <ac:chgData name="Niloofar Hosseini" userId="eb3e3110-2622-43cd-88f0-a4c46bd91734" providerId="ADAL" clId="{931C3F0B-967E-8040-A6FD-E83D5227CB15}" dt="2024-06-18T15:12:26.483" v="403" actId="20577"/>
          <ac:spMkLst>
            <pc:docMk/>
            <pc:sldMk cId="2216232901" sldId="266"/>
            <ac:spMk id="132" creationId="{00000000-0000-0000-0000-000000000000}"/>
          </ac:spMkLst>
        </pc:spChg>
      </pc:sldChg>
      <pc:sldChg chg="add replId">
        <pc:chgData name="Niloofar Hosseini" userId="eb3e3110-2622-43cd-88f0-a4c46bd91734" providerId="ADAL" clId="{931C3F0B-967E-8040-A6FD-E83D5227CB15}" dt="2024-06-18T15:11:33.930" v="249" actId="2890"/>
        <pc:sldMkLst>
          <pc:docMk/>
          <pc:sldMk cId="2341195571" sldId="267"/>
        </pc:sldMkLst>
      </pc:sldChg>
      <pc:sldChg chg="del">
        <pc:chgData name="Niloofar Hosseini" userId="eb3e3110-2622-43cd-88f0-a4c46bd91734" providerId="ADAL" clId="{931C3F0B-967E-8040-A6FD-E83D5227CB15}" dt="2024-06-18T15:11:30.701" v="246" actId="2696"/>
        <pc:sldMkLst>
          <pc:docMk/>
          <pc:sldMk cId="4136456819" sldId="267"/>
        </pc:sldMkLst>
      </pc:sldChg>
      <pc:sldChg chg="del">
        <pc:chgData name="Niloofar Hosseini" userId="eb3e3110-2622-43cd-88f0-a4c46bd91734" providerId="ADAL" clId="{931C3F0B-967E-8040-A6FD-E83D5227CB15}" dt="2024-06-18T15:08:46.412" v="181" actId="2696"/>
        <pc:sldMkLst>
          <pc:docMk/>
          <pc:sldMk cId="361169025" sldId="269"/>
        </pc:sldMkLst>
      </pc:sldChg>
      <pc:sldChg chg="del">
        <pc:chgData name="Niloofar Hosseini" userId="eb3e3110-2622-43cd-88f0-a4c46bd91734" providerId="ADAL" clId="{931C3F0B-967E-8040-A6FD-E83D5227CB15}" dt="2024-06-18T15:11:30.438" v="244" actId="2696"/>
        <pc:sldMkLst>
          <pc:docMk/>
          <pc:sldMk cId="278989214" sldId="270"/>
        </pc:sldMkLst>
      </pc:sldChg>
      <pc:sldChg chg="del">
        <pc:chgData name="Niloofar Hosseini" userId="eb3e3110-2622-43cd-88f0-a4c46bd91734" providerId="ADAL" clId="{931C3F0B-967E-8040-A6FD-E83D5227CB15}" dt="2024-06-18T15:11:30.529" v="245" actId="2696"/>
        <pc:sldMkLst>
          <pc:docMk/>
          <pc:sldMk cId="2494435231" sldId="271"/>
        </pc:sldMkLst>
      </pc:sldChg>
      <pc:sldChg chg="del">
        <pc:chgData name="Niloofar Hosseini" userId="eb3e3110-2622-43cd-88f0-a4c46bd91734" providerId="ADAL" clId="{931C3F0B-967E-8040-A6FD-E83D5227CB15}" dt="2024-06-18T15:11:31.783" v="248" actId="2696"/>
        <pc:sldMkLst>
          <pc:docMk/>
          <pc:sldMk cId="1103373100" sldId="272"/>
        </pc:sldMkLst>
      </pc:sldChg>
      <pc:sldChg chg="del">
        <pc:chgData name="Niloofar Hosseini" userId="eb3e3110-2622-43cd-88f0-a4c46bd91734" providerId="ADAL" clId="{931C3F0B-967E-8040-A6FD-E83D5227CB15}" dt="2024-06-18T15:11:31.244" v="247" actId="2696"/>
        <pc:sldMkLst>
          <pc:docMk/>
          <pc:sldMk cId="1798848807" sldId="273"/>
        </pc:sldMkLst>
      </pc:sldChg>
      <pc:sldMasterChg chg="setBg modSldLayout">
        <pc:chgData name="Niloofar Hosseini" userId="eb3e3110-2622-43cd-88f0-a4c46bd91734" providerId="ADAL" clId="{931C3F0B-967E-8040-A6FD-E83D5227CB15}" dt="2024-06-18T15:02:30.965" v="2"/>
        <pc:sldMasterMkLst>
          <pc:docMk/>
          <pc:sldMasterMk cId="0" sldId="2147483665"/>
        </pc:sldMasterMkLst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48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49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50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51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52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53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54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55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56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57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58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59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60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61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62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63"/>
          </pc:sldLayoutMkLst>
        </pc:sldLayoutChg>
        <pc:sldLayoutChg chg="setBg">
          <pc:chgData name="Niloofar Hosseini" userId="eb3e3110-2622-43cd-88f0-a4c46bd91734" providerId="ADAL" clId="{931C3F0B-967E-8040-A6FD-E83D5227CB15}" dt="2024-06-18T15:02:30.965" v="2"/>
          <pc:sldLayoutMkLst>
            <pc:docMk/>
            <pc:sldMasterMk cId="0" sldId="2147483665"/>
            <pc:sldLayoutMk cId="0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0161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753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739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1671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8789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8754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319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39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fa-IR" i="0" u="none" strike="noStrike" cap="none" spc="5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5000" i="0" u="none" strike="noStrike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آرامی </a:t>
            </a:r>
            <a:r>
              <a:rPr lang="fa-IR" sz="5000" i="0" u="none" strike="noStrike" cap="none" spc="5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دلهایی</a:t>
            </a:r>
            <a:r>
              <a:rPr lang="fa-IR" sz="5000" i="0" u="none" strike="noStrike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</a:t>
            </a:r>
            <a:r>
              <a:rPr lang="fa-IR" sz="5000" i="0" u="none" strike="noStrike" cap="none" spc="5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سازنده‌ی</a:t>
            </a:r>
            <a:r>
              <a:rPr lang="fa-IR" sz="5000" i="0" u="none" strike="noStrike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دریاها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5000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روشنی خورشیدی زیبایی </a:t>
            </a:r>
            <a:r>
              <a:rPr lang="fa-IR" sz="5000" cap="none" spc="5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رؤیاها</a:t>
            </a:r>
            <a:endParaRPr lang="fa-IR" sz="5000" cap="none" spc="5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5000" i="0" u="none" strike="noStrike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از تو امن</a:t>
            </a:r>
            <a:r>
              <a:rPr lang="fa-IR" sz="5000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یت دارم در کشمکش طوفان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5000" i="0" u="none" strike="noStrike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من قایق پوسیده تو رهبر این </a:t>
            </a:r>
            <a:r>
              <a:rPr lang="fa-IR" sz="5000" i="0" u="none" strike="noStrike" cap="none" spc="5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سُکان</a:t>
            </a:r>
            <a:endParaRPr lang="en-US" sz="5000" i="0" u="none" strike="noStrike" cap="none" spc="5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fa-IR" sz="1200" b="1" cap="none" spc="5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  <a:sym typeface="Times New Roman"/>
            </a:endParaRPr>
          </a:p>
          <a:p>
            <a:pPr marL="0" indent="0" algn="ct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5400" b="1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  <a:sym typeface="Times New Roman"/>
              </a:rPr>
              <a:t>تا مقصد آزادی سرباز تو </a:t>
            </a:r>
            <a:r>
              <a:rPr lang="fa-IR" sz="5400" b="1" cap="none" spc="5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  <a:sym typeface="Times New Roman"/>
              </a:rPr>
              <a:t>می‌مانم</a:t>
            </a:r>
            <a:endParaRPr lang="fa-IR" sz="5400" b="1" cap="none" spc="5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  <a:sym typeface="Times New Roman"/>
            </a:endParaRPr>
          </a:p>
          <a:p>
            <a:pPr marL="0" indent="0" algn="ct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5400" b="1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  <a:sym typeface="Times New Roman"/>
              </a:rPr>
              <a:t>نعمت </a:t>
            </a:r>
            <a:r>
              <a:rPr lang="fa-IR" sz="5400" b="1" cap="none" spc="5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  <a:sym typeface="Times New Roman"/>
              </a:rPr>
              <a:t>نجاتم</a:t>
            </a:r>
            <a:r>
              <a:rPr lang="fa-IR" sz="5400" b="1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  <a:sym typeface="Times New Roman"/>
              </a:rPr>
              <a:t> را از فیض تو می دانم</a:t>
            </a:r>
          </a:p>
          <a:p>
            <a:pPr marL="0" indent="0" algn="ct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3600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(</a:t>
            </a:r>
            <a:r>
              <a:rPr lang="en-US" sz="3600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x</a:t>
            </a:r>
            <a:r>
              <a:rPr lang="fa-IR" sz="3600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۲)</a:t>
            </a:r>
            <a:endParaRPr lang="en-US" sz="3600" cap="none" spc="5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158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fa-IR" i="0" u="none" strike="noStrike" cap="none" spc="5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5000" i="0" u="none" strike="noStrike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آن دم که در این </a:t>
            </a:r>
            <a:r>
              <a:rPr lang="fa-IR" sz="5000" i="0" u="none" strike="noStrike" cap="none" spc="5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جسمم</a:t>
            </a:r>
            <a:r>
              <a:rPr lang="fa-IR" sz="5000" i="0" u="none" strike="noStrike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در غصه و در شادی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5000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در ثروت و فقر و ظلم ویرانی و آبادی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5000" i="0" u="none" strike="noStrike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حاشا که </a:t>
            </a:r>
            <a:r>
              <a:rPr lang="fa-IR" sz="5000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اگر جز تو یار دگری گیرم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5000" i="0" u="none" strike="noStrike" cap="none" spc="5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زنده‌ام</a:t>
            </a:r>
            <a:r>
              <a:rPr lang="fa-IR" sz="5000" i="0" u="none" strike="noStrike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از عشق تو در راه تو </a:t>
            </a:r>
            <a:r>
              <a:rPr lang="fa-IR" sz="5000" i="0" u="none" strike="noStrike" cap="none" spc="5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می‌میرم</a:t>
            </a:r>
            <a:endParaRPr lang="en-US" sz="5000" i="0" u="none" strike="noStrike" cap="none" spc="5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623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fa-IR" sz="1200" b="1" cap="none" spc="5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  <a:sym typeface="Times New Roman"/>
            </a:endParaRPr>
          </a:p>
          <a:p>
            <a:pPr marL="0" indent="0" algn="ct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5400" b="1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  <a:sym typeface="Times New Roman"/>
              </a:rPr>
              <a:t>تا مقصد آزادی سرباز تو </a:t>
            </a:r>
            <a:r>
              <a:rPr lang="fa-IR" sz="5400" b="1" cap="none" spc="5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  <a:sym typeface="Times New Roman"/>
              </a:rPr>
              <a:t>می‌مانم</a:t>
            </a:r>
            <a:endParaRPr lang="fa-IR" sz="5400" b="1" cap="none" spc="5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  <a:sym typeface="Times New Roman"/>
            </a:endParaRPr>
          </a:p>
          <a:p>
            <a:pPr marL="0" indent="0" algn="ct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5400" b="1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  <a:sym typeface="Times New Roman"/>
              </a:rPr>
              <a:t>نعمت </a:t>
            </a:r>
            <a:r>
              <a:rPr lang="fa-IR" sz="5400" b="1" cap="none" spc="5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  <a:sym typeface="Times New Roman"/>
              </a:rPr>
              <a:t>نجاتم</a:t>
            </a:r>
            <a:r>
              <a:rPr lang="fa-IR" sz="5400" b="1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  <a:sym typeface="Times New Roman"/>
              </a:rPr>
              <a:t> را از فیض تو می دانم</a:t>
            </a:r>
          </a:p>
          <a:p>
            <a:pPr marL="0" indent="0" algn="ct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3600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(</a:t>
            </a:r>
            <a:r>
              <a:rPr lang="en-US" sz="3600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x</a:t>
            </a:r>
            <a:r>
              <a:rPr lang="fa-IR" sz="3600" cap="none" spc="5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۲)</a:t>
            </a:r>
            <a:endParaRPr lang="en-US" sz="3600" cap="none" spc="5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119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046795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94</Words>
  <Application>Microsoft Macintosh PowerPoint</Application>
  <PresentationFormat>Widescreen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Century Gothic</vt:lpstr>
      <vt:lpstr>Calibri</vt:lpstr>
      <vt:lpstr>XB Zar</vt:lpstr>
      <vt:lpstr>Arial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10</cp:revision>
  <dcterms:modified xsi:type="dcterms:W3CDTF">2024-06-18T15:12:47Z</dcterms:modified>
</cp:coreProperties>
</file>