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0"/>
    <p:restoredTop sz="94687"/>
  </p:normalViewPr>
  <p:slideViewPr>
    <p:cSldViewPr snapToGrid="0" snapToObjects="1">
      <p:cViewPr varScale="1">
        <p:scale>
          <a:sx n="80" d="100"/>
          <a:sy n="80" d="100"/>
        </p:scale>
        <p:origin x="224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2ADB8-5989-8844-AA55-5297A1BA0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E2B1E-75CD-DE46-A964-4BF296533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5A834-C584-8D41-8322-D919404C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26A7-3346-784C-8244-93A79B1A123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9F3AF-E16D-2842-863B-14E69A83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DCB06-C87C-4D40-959A-77E61275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1BDC-DC60-7F48-9EA2-B3673DE85EC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244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1AF5-A28B-4E4A-B6FD-AB64C1C4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78785-732F-B747-9C73-7396295AD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39ECC-3210-D847-9A3A-EAE5E443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26A7-3346-784C-8244-93A79B1A123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922ED-947E-1F44-B78B-156623B3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0659C-9C7E-C84D-83E5-F2ABF3CD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1BDC-DC60-7F48-9EA2-B3673DE85EC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9490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6082F7-83B1-CA4E-A3CA-FFBFA0707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F9A53-679C-2F42-9E6D-F3898C482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35498-FAC7-184E-ABA8-8F50366D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26A7-3346-784C-8244-93A79B1A123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70532-8DEC-B949-BC32-287A44F1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7716D-D611-1542-9F28-18CFA991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1BDC-DC60-7F48-9EA2-B3673DE85EC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8655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591D-9523-E84D-83E8-7CCF4F82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9E172-69DE-5843-8E6F-F21FC34C8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BB922-1F60-7242-AF78-D7C9B615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26A7-3346-784C-8244-93A79B1A123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1C8D9-B2D8-BD46-BA5C-19EDBD31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48C48-9DEB-844C-9396-7D20E494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1BDC-DC60-7F48-9EA2-B3673DE85EC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4322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F687E-18F8-8D48-807A-2D305BCE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9F39C-53FF-1849-851E-AE77C2D06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43801-1883-B14F-80C0-8CE03421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26A7-3346-784C-8244-93A79B1A123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074CD-F670-3148-A8FC-E8D80203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8A141-197F-7642-ADE9-0663FC78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1BDC-DC60-7F48-9EA2-B3673DE85EC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281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3BF5C-FF27-C949-B324-F4438E77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5B0EE-3E72-EB43-AE49-0AED44800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F7073-4BA7-FA47-ADCD-AF31DEC8A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A23C5-3472-B94A-A62D-0314BCEB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26A7-3346-784C-8244-93A79B1A123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6CC35-B516-E849-AA86-DCBC11D1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4AD09-DC2E-D34B-AA9E-3C9F70BA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1BDC-DC60-7F48-9EA2-B3673DE85EC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676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409FD-7A80-D749-BF95-C6870C34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76E0C-DD55-2F42-854F-8CF158A97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4B1D9-7339-744F-AC9C-1456A9617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5E02E-EC72-B347-A1C4-773AEFE14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84E91-2F56-2042-95EA-91513F70F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9A4D3-7E4D-E846-A3DB-0414EF16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26A7-3346-784C-8244-93A79B1A123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62DA1-EE28-3340-927C-A43AC81B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67AFD-0DE6-F54B-BB11-E5AA43ED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1BDC-DC60-7F48-9EA2-B3673DE85EC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3402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3ECA-DD25-6F4C-833C-1E404A51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53370-38FD-384D-9EDA-8C716371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26A7-3346-784C-8244-93A79B1A123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45AF7-4EC2-9347-9BD6-4A7787ED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B4024-56F1-724C-8F41-FCEE8E4D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1BDC-DC60-7F48-9EA2-B3673DE85EC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8352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F6A81-79B7-8E4D-878F-5FD7F9E5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26A7-3346-784C-8244-93A79B1A123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5DF46-CEE9-9348-9CF1-DE894456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C06C2-0EE0-C745-82A4-DA004E21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1BDC-DC60-7F48-9EA2-B3673DE85EC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748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CFBD-8CC5-F745-9D6A-6239AC5E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F5864-C4BB-1044-8541-0CAB66429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02E9F-9A99-924B-81C4-69D95783C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22C89-428F-6344-B1E1-268E6BDDA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26A7-3346-784C-8244-93A79B1A123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A7F50-08D8-A348-8243-D7703EF3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3D2F6-6C8A-644C-B891-A765220E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1BDC-DC60-7F48-9EA2-B3673DE85EC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143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EA01-A108-8446-AF3E-911181C1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7DDEE-2EF7-8945-816D-B3B827255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D7857-95A8-9D4B-8DD5-A7B10776C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BE1BE-651C-7D45-BFCC-FEDCC983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26A7-3346-784C-8244-93A79B1A123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E326B-9AD4-D245-BFBF-F716BA0C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51EBB-FC0D-874B-9D02-0865310B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1BDC-DC60-7F48-9EA2-B3673DE85EC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456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C11EC2-C654-944C-9146-5FB9650B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73BE6-F94F-C446-A8AE-B5D35B2DB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61554-B88D-A344-B459-A25D7EB4F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226A7-3346-784C-8244-93A79B1A123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66794-B158-7A4D-AA08-1A6A282E3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52351-84D3-F84D-A93F-3FDA5177D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31BDC-DC60-7F48-9EA2-B3673DE85EC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4806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48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E8849E-E649-DD46-AD07-1D1884E44507}"/>
              </a:ext>
            </a:extLst>
          </p:cNvPr>
          <p:cNvSpPr/>
          <p:nvPr/>
        </p:nvSpPr>
        <p:spPr>
          <a:xfrm>
            <a:off x="0" y="0"/>
            <a:ext cx="12192000" cy="702589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جلال نامت آرزویم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تمام قلبم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حمدت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گویم</a:t>
            </a:r>
          </a:p>
          <a:p>
            <a:pPr algn="ctr" rtl="1">
              <a:lnSpc>
                <a:spcPct val="20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en-US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165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E8849E-E649-DD46-AD07-1D1884E44507}"/>
              </a:ext>
            </a:extLst>
          </p:cNvPr>
          <p:cNvSpPr/>
          <p:nvPr/>
        </p:nvSpPr>
        <p:spPr>
          <a:xfrm>
            <a:off x="0" y="0"/>
            <a:ext cx="12192000" cy="702589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تنها به سوی تو برخیزد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سرودم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غیر از تو برایم کسی نیست</a:t>
            </a:r>
          </a:p>
          <a:p>
            <a:pPr algn="ctr" rtl="1">
              <a:lnSpc>
                <a:spcPct val="20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en-US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469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E8849E-E649-DD46-AD07-1D1884E44507}"/>
              </a:ext>
            </a:extLst>
          </p:cNvPr>
          <p:cNvSpPr/>
          <p:nvPr/>
        </p:nvSpPr>
        <p:spPr>
          <a:xfrm>
            <a:off x="0" y="0"/>
            <a:ext cx="12192000" cy="725775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قلبم </a:t>
            </a:r>
            <a:r>
              <a:rPr lang="fa-IR" sz="50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تقدیمت</a:t>
            </a: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کنم جان و </a:t>
            </a:r>
            <a:r>
              <a:rPr lang="fa-IR" sz="50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وجودم</a:t>
            </a: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 تو زنده ام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هر نفس خود در خواب و بیداری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 تو زنده ام</a:t>
            </a:r>
          </a:p>
          <a:p>
            <a:pPr algn="ctr" rtl="1">
              <a:lnSpc>
                <a:spcPct val="150000"/>
              </a:lnSpc>
            </a:pPr>
            <a:endParaRPr lang="fa-IR" sz="8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608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432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</Words>
  <Application>Microsoft Macintosh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2022-03-30T10:22:10Z</dcterms:created>
  <dcterms:modified xsi:type="dcterms:W3CDTF">2022-03-30T10:31:04Z</dcterms:modified>
</cp:coreProperties>
</file>