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919"/>
    <p:restoredTop sz="94687"/>
  </p:normalViewPr>
  <p:slideViewPr>
    <p:cSldViewPr snapToGrid="0" snapToObjects="1">
      <p:cViewPr varScale="1">
        <p:scale>
          <a:sx n="78" d="100"/>
          <a:sy n="78" d="100"/>
        </p:scale>
        <p:origin x="184" y="1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73782-070F-884F-82CB-FE9120E0B3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BB1F00-4F68-DC4A-9FE6-182F5A88B0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0C650-1000-D741-8B9A-C1DB0FC36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7639-1D37-B649-B78B-143CFBD932C4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3F418-9DF7-F040-96D0-8CABCA3F6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727701-7E3D-BA45-A69B-5C96FAFF0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42A4-A7CD-2541-871F-8F9BA3508A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6139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5E841-783D-3647-96E0-942923445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5A174C-01CD-8B43-8EA3-D028C9F101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C1910-45E6-E84B-A6A4-BC926FAA7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7639-1D37-B649-B78B-143CFBD932C4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2D828-FD54-B345-9649-E62528BAB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9A3CE-0CFB-7447-8157-31946DD14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42A4-A7CD-2541-871F-8F9BA3508A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36233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E571B0-B946-4A4C-A4EC-CA3CE4DC31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649083-12FF-AD45-87C0-66D638E0E2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69E94-9137-8D48-BDDC-9B585B7C4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7639-1D37-B649-B78B-143CFBD932C4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5B81A-DC0A-2448-8B05-2B955739D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4CD9F5-28D2-C244-AA20-1638C10AC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42A4-A7CD-2541-871F-8F9BA3508A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65902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717C2-FC25-F846-AA73-64CA462E1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36F1A-E698-C841-88F8-8901461C4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EB010-A35B-B543-B985-2359A6200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7639-1D37-B649-B78B-143CFBD932C4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8B20BD-B337-F64A-A441-E85D0BFA0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64B59-DD3C-704B-8B09-B65095595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42A4-A7CD-2541-871F-8F9BA3508A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04598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81B6A-FB44-C04C-AC30-CCC67EEFE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480E74-EA29-D04F-AFEA-1C4800083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2ABAF-F7C4-BE44-A8EA-F012ABFDD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7639-1D37-B649-B78B-143CFBD932C4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D6E56B-1A13-8C4A-9553-F46FFC5A6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880EF-3327-9E47-8F1E-48E475BDE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42A4-A7CD-2541-871F-8F9BA3508A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7559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43F49-E688-6943-8782-1C635B900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47A79-11D4-4F48-8035-74EA56406E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03B7C4-46A1-6D48-8EF3-F0620F6D1D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C92366-10B7-2E4E-A9A7-1F8356E55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7639-1D37-B649-B78B-143CFBD932C4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366D07-27C3-3E41-9413-6F3336897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A8658D-7DAB-8C4E-9B45-3D55D47F2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42A4-A7CD-2541-871F-8F9BA3508A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50038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58C69-945D-CB46-A767-B89F555D0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9990CC-0D38-674D-AE0F-5CFB4C3E7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D10AF5-7316-C446-AF02-4F763E9F84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61DF8F-AB03-F640-AA13-042C486D27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D6990F-34B9-5545-9E8F-A22C120677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9C8105-9296-7945-B97C-D918CF53D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7639-1D37-B649-B78B-143CFBD932C4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C41825-4E93-0347-9586-CE8866BCD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094CE8-3795-C54A-B6ED-3B5D1EA92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42A4-A7CD-2541-871F-8F9BA3508A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67431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889F1-1448-BB48-855B-F6CF08FC4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65AF45-AF96-D14A-8C1D-660477AB3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7639-1D37-B649-B78B-143CFBD932C4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25B4DF-B2CF-B541-A370-6D111B038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8D6FF8-AAEA-634E-A3D2-A8CC2B178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42A4-A7CD-2541-871F-8F9BA3508A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00445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82E406-5937-5748-84AC-EB2AC7D77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7639-1D37-B649-B78B-143CFBD932C4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5DFEFB-3BD0-1246-8BA6-191BB5BA5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B49275-038E-7040-ABFD-80EB9D0CC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42A4-A7CD-2541-871F-8F9BA3508A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44140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48F69-4376-374D-9007-B2354CE67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D6051-D566-D04D-8DED-CD11C6CAB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DA14EF-D1F5-FB4F-A06A-901C1145A2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07666F-76BB-8940-9F04-4195F563D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7639-1D37-B649-B78B-143CFBD932C4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88FE6-D5D6-A04A-B8F8-A27EDC22B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3031E9-C152-934B-9AAE-6891E7254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42A4-A7CD-2541-871F-8F9BA3508A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5927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DFE47-55C7-1A48-B99F-2CBC1FE2B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5E0A93-D53E-8444-8C51-16E4B3E10E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36129E-76E5-FA49-987A-17B7DB96AF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7B9753-D002-CD4A-A2CE-F6ACB265A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7639-1D37-B649-B78B-143CFBD932C4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CAAF40-DA34-DE45-81C1-09D53222A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CE3E23-0683-2C42-A734-8C3D682E7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A42A4-A7CD-2541-871F-8F9BA3508A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53463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8A7034-001A-074B-BF17-AFCE27A86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520A18-E8F6-6548-9AF7-C13990569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0CDF49-9624-6E4D-B70A-0CED32FC28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37639-1D37-B649-B78B-143CFBD932C4}" type="datetimeFigureOut">
              <a:rPr lang="en-DE" smtClean="0"/>
              <a:t>25.02.22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83D975-CBE6-DA44-B0FA-EF2DBB3CE7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0E6DB-7FC3-1D46-8675-CE34E2916F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A42A4-A7CD-2541-871F-8F9BA3508AB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84835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4736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954E621-AA57-2540-805D-F83D15E6F1D9}"/>
              </a:ext>
            </a:extLst>
          </p:cNvPr>
          <p:cNvSpPr/>
          <p:nvPr/>
        </p:nvSpPr>
        <p:spPr>
          <a:xfrm>
            <a:off x="0" y="0"/>
            <a:ext cx="12191999" cy="713919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فرزندان نور گرد هم بیایید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شادی و سرور او را بسرایید</a:t>
            </a:r>
          </a:p>
          <a:p>
            <a:pPr algn="ctr" rtl="1">
              <a:lnSpc>
                <a:spcPct val="20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63797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954E621-AA57-2540-805D-F83D15E6F1D9}"/>
              </a:ext>
            </a:extLst>
          </p:cNvPr>
          <p:cNvSpPr/>
          <p:nvPr/>
        </p:nvSpPr>
        <p:spPr>
          <a:xfrm>
            <a:off x="0" y="0"/>
            <a:ext cx="12191999" cy="723396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اندر حضور وی دستها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برافرازید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عالم را شکر و سپاس گویید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عالم را شکر و سپاس گویید</a:t>
            </a:r>
          </a:p>
          <a:p>
            <a:pPr algn="ctr" rtl="1">
              <a:lnSpc>
                <a:spcPct val="20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1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42907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954E621-AA57-2540-805D-F83D15E6F1D9}"/>
              </a:ext>
            </a:extLst>
          </p:cNvPr>
          <p:cNvSpPr/>
          <p:nvPr/>
        </p:nvSpPr>
        <p:spPr>
          <a:xfrm>
            <a:off x="0" y="0"/>
            <a:ext cx="12191999" cy="713919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قوم خاص او در روح قوی باشید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پیروزی عیسی را از آن خود دانید</a:t>
            </a:r>
          </a:p>
          <a:p>
            <a:pPr algn="ctr" rtl="1">
              <a:lnSpc>
                <a:spcPct val="20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63964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954E621-AA57-2540-805D-F83D15E6F1D9}"/>
              </a:ext>
            </a:extLst>
          </p:cNvPr>
          <p:cNvSpPr/>
          <p:nvPr/>
        </p:nvSpPr>
        <p:spPr>
          <a:xfrm>
            <a:off x="0" y="0"/>
            <a:ext cx="12191999" cy="723396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اندر حضور وی دستها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برافرازید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عالم را شکر و سپاس گویید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عالم را شکر و سپاس گویید</a:t>
            </a:r>
          </a:p>
          <a:p>
            <a:pPr algn="ctr" rtl="1">
              <a:lnSpc>
                <a:spcPct val="20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1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09280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954E621-AA57-2540-805D-F83D15E6F1D9}"/>
              </a:ext>
            </a:extLst>
          </p:cNvPr>
          <p:cNvSpPr/>
          <p:nvPr/>
        </p:nvSpPr>
        <p:spPr>
          <a:xfrm>
            <a:off x="0" y="0"/>
            <a:ext cx="12191999" cy="713919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گله‌ی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خدا نزد شبان آیید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هر غم و سختی عیسی را بخوانید</a:t>
            </a:r>
          </a:p>
          <a:p>
            <a:pPr algn="ctr" rtl="1">
              <a:lnSpc>
                <a:spcPct val="20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58395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954E621-AA57-2540-805D-F83D15E6F1D9}"/>
              </a:ext>
            </a:extLst>
          </p:cNvPr>
          <p:cNvSpPr/>
          <p:nvPr/>
        </p:nvSpPr>
        <p:spPr>
          <a:xfrm>
            <a:off x="0" y="0"/>
            <a:ext cx="12191999" cy="723396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32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اندر حضور وی دستها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برافرازید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عالم را شکر و سپاس گویید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منجی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عالم را شکر و سپاس گویید</a:t>
            </a:r>
          </a:p>
          <a:p>
            <a:pPr algn="ctr" rtl="1">
              <a:lnSpc>
                <a:spcPct val="20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1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0254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450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99</Words>
  <Application>Microsoft Macintosh PowerPoint</Application>
  <PresentationFormat>Widescreen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2022-02-25T17:30:27Z</dcterms:created>
  <dcterms:modified xsi:type="dcterms:W3CDTF">2022-02-25T17:34:22Z</dcterms:modified>
</cp:coreProperties>
</file>