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2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200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26B84-03F0-654E-A043-C05E151D57F5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1B69-F907-1A49-984E-C4ECFC972F8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8782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85CF1-4DB5-A047-90FF-24B1BE597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C5BD57-9378-2E40-9E22-C01B17205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7EA78-8267-4A48-9178-24D51D813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0EEDD-2A2E-7540-BC96-9B0FF7487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FA169-694F-D14A-927F-F2AC649F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8169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7DE75-ADC9-744E-9957-AEAB98390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B4700-776C-1044-8052-69D68B9C6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C9FBF-0F87-3D4D-8309-8F0D49C2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46888-C571-AC4D-94D5-7ADEA0BD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009EA-B5FD-F344-B967-2A643982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6737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C04130-BBD7-6342-9EDA-F68269326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ED475F-526B-AD49-9125-64D37FDC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BCA5B-3787-AD40-B067-F8E3FF6F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D07E7-BF77-F74C-A12B-8C6A5179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43B9-E715-8946-BB4F-014AC9D1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637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0BC8F-851F-3D4C-B900-B907F18F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8E5B3-11BE-B74C-BD58-F06B1FE6A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76816-E325-8547-A65E-2BF6DC02E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35419-4F54-F54C-B3DE-BA196BEB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7F7EE-FEB6-F646-B9FA-E6E0574A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68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FC591-FAE3-8B40-B173-40E0D7809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A0768-7C7D-1E4D-BCC6-685D850FE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1164-1FD7-584C-9811-6E89140BA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D3401-6126-B344-B731-A60EAEB0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3E184-8AEE-F743-AD78-A0CF883E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685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9068-39BF-6D43-AB7B-F785EE366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7B471-7DCA-6241-A349-087E2CD78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96B52-72DA-044A-9377-D6981B03D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E08F2-70FF-3045-9EAA-7BAD0E28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AD3D0-6C35-B346-B38D-A2C667FE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7FCA1-5A4D-0C4F-9E92-61172722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3314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49B6-AA87-934D-AFCD-D392FD2E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6746-395A-AE44-AB3C-D76DE4525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CB48D-65A9-D04C-8828-74CBA14AC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27C917-5CF7-8F4C-9EAC-585A0C8CF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004B5-3E42-2248-9ED2-2CCF1F5D5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C982D-4B5C-FD47-B8B1-180283DBE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FB7FE-0CCE-5C40-A13C-E71EF7E5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450CEE-FBB8-6849-ACF1-1CB1DE81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8783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828E-16F0-A04B-861B-1561EC7C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DEEE8-14EF-D547-BAEB-F2C930845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DE950-E068-A74C-B72A-B56CC8C5A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2E01B-0237-814E-8B03-06DF4EA6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1730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AA5317-BCC7-854F-9CFE-DB0409DCE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E08CC1-8A5B-9049-B9A6-4E82FED81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A6971-4FA1-A74C-A274-FA78F800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9496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7EA6-186F-CB44-A939-E5953BAE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0C134-A236-1048-8F70-AE591B42F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FBFFB-C6ED-D84E-B6A3-5D0552B36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38921-97BD-0148-BE83-781D9B041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321EB-9EAD-0C4B-BAE9-6994B470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7F6725-BA05-0E4F-928C-7E0F6621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377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5510-8563-0C46-B18E-4BE89C93E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37085-E99E-E94F-8599-7F617ABB4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556CF-49C6-A649-8832-2FD752D76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7100A-0258-DF4E-A7CD-CE893660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48688-3FDF-194E-A19A-A8DD9D41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DD93C-65D3-3E4E-B53B-BD05565A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711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ED3654-2A12-0142-B43E-50AFC66E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EDF3B-5E76-4440-894D-B543D454A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70CF2-2551-8448-9646-DCC77A99C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F216-0E1F-DE41-B027-589ACDC4C8FD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FEA9E-135D-2B4B-8AD4-C9FDD5C86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6D33-BED9-AC4D-A59B-F0FB0E206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814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39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72148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صدای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بارانیست</a:t>
            </a:r>
            <a:endParaRPr lang="fa-IR" sz="5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می بارد در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زندگیت</a:t>
            </a:r>
            <a:endParaRPr lang="fa-IR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گوش کن این روح خداست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می‌خرامد</a:t>
            </a: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قلب و </a:t>
            </a:r>
            <a:r>
              <a:rPr lang="fa-IR" sz="5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جانت</a:t>
            </a: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611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70603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خواهد شفا دهد بگذار احیا کند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خواهد لمس کند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گرمایش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تسلّی دهد</a:t>
            </a:r>
          </a:p>
          <a:p>
            <a:pPr algn="ctr" rtl="1">
              <a:lnSpc>
                <a:spcPct val="150000"/>
              </a:lnSpc>
            </a:pP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296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68948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خواهد پاره کند هر زنجیر اسارت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بگشا در قلبت را ، تا ببینی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بگشا در قلبت را ، تا ببینی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756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70603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خواهد شفا دهد بگذار احیا کند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خواهد لمس کند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گرمایش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تسلّی دهد</a:t>
            </a:r>
          </a:p>
          <a:p>
            <a:pPr algn="ctr" rtl="1">
              <a:lnSpc>
                <a:spcPct val="150000"/>
              </a:lnSpc>
            </a:pP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074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68948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خواهد پاره کند هر زنجیر اسارت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بگشا در قلبت را ، تا ببینی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بگشا در قلبت را ، تا ببینی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658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68948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ببینی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، تا ببینی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ببینید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، تا ببینی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ببینی </a:t>
            </a:r>
            <a:r>
              <a:rPr lang="fa-IR" sz="5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جلالش</a:t>
            </a: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528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71288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شفا ریزد ، باران شفا ریزد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بریزد ، بریزد</a:t>
            </a:r>
          </a:p>
          <a:p>
            <a:pPr algn="ctr" rtl="1">
              <a:lnSpc>
                <a:spcPct val="150000"/>
              </a:lnSpc>
            </a:pPr>
            <a:endParaRPr lang="fa-IR" sz="7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735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74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133</Words>
  <Application>Microsoft Macintosh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2022-02-16T16:03:48Z</dcterms:created>
  <dcterms:modified xsi:type="dcterms:W3CDTF">2022-02-16T16:49:53Z</dcterms:modified>
</cp:coreProperties>
</file>