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28"/>
    <p:restoredTop sz="94687"/>
  </p:normalViewPr>
  <p:slideViewPr>
    <p:cSldViewPr snapToGrid="0" snapToObjects="1">
      <p:cViewPr varScale="1">
        <p:scale>
          <a:sx n="92" d="100"/>
          <a:sy n="92" d="100"/>
        </p:scale>
        <p:origin x="176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E7F04-1BD6-FA41-B5E8-7AEEE6F2D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D1A1E8-0243-FA42-A002-D836686D4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38568-8A9F-9C44-B459-333047B70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E735-C657-AB4A-8F22-8DC52EAEB7ED}" type="datetimeFigureOut">
              <a:rPr lang="en-DE" smtClean="0"/>
              <a:t>11.02.22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6330A-9FCA-514D-94F6-586FE1913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F1264-7130-AA47-B09F-D78FCCD52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1656-357F-894B-BDEA-61B949009FB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4272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1FC5-43AA-F94E-9096-D5E47DA8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7E30F-E42D-9B40-B73D-961903845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03826-F821-1E4C-BC21-78582E757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E735-C657-AB4A-8F22-8DC52EAEB7ED}" type="datetimeFigureOut">
              <a:rPr lang="en-DE" smtClean="0"/>
              <a:t>11.02.22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7CD68-ACC0-5F42-9AE1-879CD248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B27C-2C14-9946-ADCA-33FE5F9E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1656-357F-894B-BDEA-61B949009FB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0198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4EE31-7AA2-B447-9A0B-32EEE864CE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CAA7-831E-EF46-AC13-6879D44D5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E8AC5-7D99-1D43-BF45-443DCEBAD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E735-C657-AB4A-8F22-8DC52EAEB7ED}" type="datetimeFigureOut">
              <a:rPr lang="en-DE" smtClean="0"/>
              <a:t>11.02.22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A62C8-F7B3-B847-8B44-4725254D8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8B482-D40D-354B-BBA4-3BEBD52A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1656-357F-894B-BDEA-61B949009FB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1606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3914-A2C1-AE4D-A945-908BC2CB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12D0F-9CB7-C043-8021-73A13E2DF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6A823-B0E5-094C-ABFD-9DC566723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E735-C657-AB4A-8F22-8DC52EAEB7ED}" type="datetimeFigureOut">
              <a:rPr lang="en-DE" smtClean="0"/>
              <a:t>11.02.22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9DF56-75A3-1849-BCB9-137739547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10B7E-5F10-A84A-866F-7DEC9FAC5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1656-357F-894B-BDEA-61B949009FB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1148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8CCFB-6AE7-0845-9C47-D7C89C497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0F4CB-386A-AB48-9EFF-105F19EF1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46EC4-D3D9-AE49-ACCA-BDE4F5DD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E735-C657-AB4A-8F22-8DC52EAEB7ED}" type="datetimeFigureOut">
              <a:rPr lang="en-DE" smtClean="0"/>
              <a:t>11.02.22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FDED1-BEE5-4D49-A518-93977E031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62B49-B9D7-7240-A862-2B65E9C18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1656-357F-894B-BDEA-61B949009FB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4053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20BA-E919-7E4E-BA31-17D5CCAC2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052C6-6DDC-AA4B-9819-F8A4B8C83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B7734-FC25-564C-BD53-93F5C65B6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45DA6-A57F-8040-B29D-CD6A822D8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E735-C657-AB4A-8F22-8DC52EAEB7ED}" type="datetimeFigureOut">
              <a:rPr lang="en-DE" smtClean="0"/>
              <a:t>11.02.22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8C651-D48F-4640-8677-BEEE59303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1D178-1491-4F4E-9011-93154225A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1656-357F-894B-BDEA-61B949009FB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5047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6B6E-1234-F54B-80B1-1F6D6CD1F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0D0CB-DD28-F84B-8A41-C21AB5D67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A499E-E8CC-004C-BA6D-9126D794B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0DED5-7C62-C544-865D-85AEAA4FA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736AB-C3BA-7D47-846E-BEE2A97E4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0D37D8-4935-5E4B-A119-CE147E4D8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E735-C657-AB4A-8F22-8DC52EAEB7ED}" type="datetimeFigureOut">
              <a:rPr lang="en-DE" smtClean="0"/>
              <a:t>11.02.22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3599B1-7E32-F849-B6D6-791AB1A68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B60D46-2470-E143-83DD-9C60C137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1656-357F-894B-BDEA-61B949009FB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5252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6A660-19FC-2D40-817F-F6B6797CA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428EB9-3807-6441-BA5A-5DC0483BC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E735-C657-AB4A-8F22-8DC52EAEB7ED}" type="datetimeFigureOut">
              <a:rPr lang="en-DE" smtClean="0"/>
              <a:t>11.02.22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8356B-9099-AA49-9B2E-43633780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BD2C1-15D4-4B44-9255-ECD3B8EF0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1656-357F-894B-BDEA-61B949009FB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209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D2046C-C138-9440-B985-CA3ADE88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E735-C657-AB4A-8F22-8DC52EAEB7ED}" type="datetimeFigureOut">
              <a:rPr lang="en-DE" smtClean="0"/>
              <a:t>11.02.22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BBC2F1-9C70-034F-8F3E-D9B7FD02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9A46C-C58E-E442-BAC1-4F2B3B1D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1656-357F-894B-BDEA-61B949009FB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5521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B1E8-A2ED-F64B-B477-0844FB22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4754F-5A61-6F4B-A6E0-8D71D3842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E8D94-3B8A-6F46-95EF-E9F09EA56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50F09-9A68-FF48-9DAB-A652F05DA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E735-C657-AB4A-8F22-8DC52EAEB7ED}" type="datetimeFigureOut">
              <a:rPr lang="en-DE" smtClean="0"/>
              <a:t>11.02.22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6E242-58A8-8040-BA43-643B4153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DC3F0-DA45-D748-BB7C-915160D6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1656-357F-894B-BDEA-61B949009FB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3863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A8E6-A625-5744-A76B-BA806CCAB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D1BB13-42C4-4344-8ED9-5F1384F41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75D126-AFA4-794A-979C-9CE105C3C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34685-2155-E445-8101-A9198F152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E735-C657-AB4A-8F22-8DC52EAEB7ED}" type="datetimeFigureOut">
              <a:rPr lang="en-DE" smtClean="0"/>
              <a:t>11.02.22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DD554-DB63-4944-A9FB-67B412A7A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CD5EF-EEB7-C646-8F84-7D5209D5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1656-357F-894B-BDEA-61B949009FB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1622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46874B-FA13-BF40-9117-97D2F1E6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0DDEB-BEAF-D044-9738-E675ED009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03968-3924-5443-929B-74E962110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7E735-C657-AB4A-8F22-8DC52EAEB7ED}" type="datetimeFigureOut">
              <a:rPr lang="en-DE" smtClean="0"/>
              <a:t>11.02.22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6B8D9-4FC4-BD4B-B564-43754982C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B128F-0B32-D740-864E-C616A8E97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41656-357F-894B-BDEA-61B949009FB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9191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5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0B8F3A-B1AA-7E4B-95BE-43A5B1286E3E}"/>
              </a:ext>
            </a:extLst>
          </p:cNvPr>
          <p:cNvSpPr/>
          <p:nvPr/>
        </p:nvSpPr>
        <p:spPr>
          <a:xfrm>
            <a:off x="0" y="0"/>
            <a:ext cx="12191999" cy="701660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48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60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بدم در من نفس </a:t>
            </a:r>
            <a:r>
              <a:rPr lang="fa-IR" sz="6000" b="1" cap="none" spc="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حیاتت</a:t>
            </a:r>
            <a:endParaRPr lang="fa-IR" sz="9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13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8376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0B8F3A-B1AA-7E4B-95BE-43A5B1286E3E}"/>
              </a:ext>
            </a:extLst>
          </p:cNvPr>
          <p:cNvSpPr/>
          <p:nvPr/>
        </p:nvSpPr>
        <p:spPr>
          <a:xfrm>
            <a:off x="0" y="0"/>
            <a:ext cx="12191999" cy="710386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40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60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 شوق ، اشتیاق</a:t>
            </a:r>
          </a:p>
          <a:p>
            <a:pPr algn="ctr" rtl="1">
              <a:lnSpc>
                <a:spcPct val="200000"/>
              </a:lnSpc>
            </a:pPr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رویت را </a:t>
            </a:r>
            <a:r>
              <a:rPr lang="fa-IR" sz="6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طلبم</a:t>
            </a:r>
            <a:endParaRPr lang="fa-IR" sz="9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7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7668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0B8F3A-B1AA-7E4B-95BE-43A5B1286E3E}"/>
              </a:ext>
            </a:extLst>
          </p:cNvPr>
          <p:cNvSpPr/>
          <p:nvPr/>
        </p:nvSpPr>
        <p:spPr>
          <a:xfrm>
            <a:off x="0" y="0"/>
            <a:ext cx="12191999" cy="701660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48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60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بدم در من نفس </a:t>
            </a:r>
            <a:r>
              <a:rPr lang="fa-IR" sz="6000" b="1" cap="none" spc="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حیاتت</a:t>
            </a:r>
            <a:endParaRPr lang="fa-IR" sz="9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13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0510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0B8F3A-B1AA-7E4B-95BE-43A5B1286E3E}"/>
              </a:ext>
            </a:extLst>
          </p:cNvPr>
          <p:cNvSpPr/>
          <p:nvPr/>
        </p:nvSpPr>
        <p:spPr>
          <a:xfrm>
            <a:off x="0" y="0"/>
            <a:ext cx="12191999" cy="702884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6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b="1" cap="none" spc="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مشتاقیم</a:t>
            </a:r>
            <a:r>
              <a:rPr lang="fa-IR" sz="54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مشتاق روح حیات </a:t>
            </a:r>
            <a:r>
              <a:rPr lang="fa-IR" sz="5400" b="1" cap="none" spc="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بخشت</a:t>
            </a:r>
            <a:endParaRPr lang="fa-IR" sz="54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روح تو که تازگی به جانم می بخشد</a:t>
            </a:r>
            <a:endParaRPr lang="fa-IR" sz="115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9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5999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0B8F3A-B1AA-7E4B-95BE-43A5B1286E3E}"/>
              </a:ext>
            </a:extLst>
          </p:cNvPr>
          <p:cNvSpPr/>
          <p:nvPr/>
        </p:nvSpPr>
        <p:spPr>
          <a:xfrm>
            <a:off x="0" y="0"/>
            <a:ext cx="12191999" cy="706635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44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نباشی من می میرم</a:t>
            </a: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 باشی ، تا ابد زنده ام</a:t>
            </a:r>
            <a:endParaRPr lang="fa-IR" sz="8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8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0994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0B8F3A-B1AA-7E4B-95BE-43A5B1286E3E}"/>
              </a:ext>
            </a:extLst>
          </p:cNvPr>
          <p:cNvSpPr/>
          <p:nvPr/>
        </p:nvSpPr>
        <p:spPr>
          <a:xfrm>
            <a:off x="0" y="0"/>
            <a:ext cx="12191999" cy="692510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6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اوه نیازم در توست ای مسیح</a:t>
            </a: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نفسم </a:t>
            </a: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حیاتم</a:t>
            </a: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از توست</a:t>
            </a:r>
          </a:p>
          <a:p>
            <a:pPr algn="ctr" rtl="1">
              <a:lnSpc>
                <a:spcPct val="200000"/>
              </a:lnSpc>
            </a:pPr>
            <a:endParaRPr lang="fa-IR" sz="54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28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endParaRPr lang="en-US" sz="28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6588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34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0B8F3A-B1AA-7E4B-95BE-43A5B1286E3E}"/>
              </a:ext>
            </a:extLst>
          </p:cNvPr>
          <p:cNvSpPr/>
          <p:nvPr/>
        </p:nvSpPr>
        <p:spPr>
          <a:xfrm>
            <a:off x="0" y="0"/>
            <a:ext cx="12191999" cy="692510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6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اوه نیازم در توست ای مسیح</a:t>
            </a: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نفسم </a:t>
            </a: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حیاتم</a:t>
            </a: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از توست</a:t>
            </a:r>
          </a:p>
          <a:p>
            <a:pPr algn="ctr" rtl="1">
              <a:lnSpc>
                <a:spcPct val="200000"/>
              </a:lnSpc>
            </a:pPr>
            <a:endParaRPr lang="fa-IR" sz="54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28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endParaRPr lang="en-US" sz="28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025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0B8F3A-B1AA-7E4B-95BE-43A5B1286E3E}"/>
              </a:ext>
            </a:extLst>
          </p:cNvPr>
          <p:cNvSpPr/>
          <p:nvPr/>
        </p:nvSpPr>
        <p:spPr>
          <a:xfrm>
            <a:off x="0" y="0"/>
            <a:ext cx="12191999" cy="687245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6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مثل </a:t>
            </a:r>
            <a:r>
              <a:rPr lang="fa-IR" sz="4800" b="1" cap="none" spc="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قطره‌ی</a:t>
            </a:r>
            <a:r>
              <a:rPr lang="fa-IR" sz="48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باران که زمین را جان بخشد</a:t>
            </a: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مثل تابش آفتاب در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پهنه‌ی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آسمان</a:t>
            </a:r>
          </a:p>
          <a:p>
            <a:pPr algn="ctr" rtl="1">
              <a:lnSpc>
                <a:spcPct val="200000"/>
              </a:lnSpc>
            </a:pPr>
            <a:endParaRPr lang="fa-IR" sz="54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0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endParaRPr lang="en-US" sz="40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2279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0B8F3A-B1AA-7E4B-95BE-43A5B1286E3E}"/>
              </a:ext>
            </a:extLst>
          </p:cNvPr>
          <p:cNvSpPr/>
          <p:nvPr/>
        </p:nvSpPr>
        <p:spPr>
          <a:xfrm>
            <a:off x="0" y="0"/>
            <a:ext cx="12191999" cy="687245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44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انتظار کلام و </a:t>
            </a:r>
            <a:r>
              <a:rPr lang="fa-IR" sz="5400" b="1" cap="none" spc="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ملاقاتت</a:t>
            </a:r>
            <a:r>
              <a:rPr lang="fa-IR" sz="54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می </a:t>
            </a:r>
            <a:r>
              <a:rPr lang="fa-IR" sz="5400" b="1" cap="none" spc="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مانم</a:t>
            </a:r>
            <a:endParaRPr lang="fa-IR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88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0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endParaRPr lang="en-US" sz="40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5015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0B8F3A-B1AA-7E4B-95BE-43A5B1286E3E}"/>
              </a:ext>
            </a:extLst>
          </p:cNvPr>
          <p:cNvSpPr/>
          <p:nvPr/>
        </p:nvSpPr>
        <p:spPr>
          <a:xfrm>
            <a:off x="0" y="0"/>
            <a:ext cx="12191999" cy="706635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44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چون تنها به حضورت زنده ام</a:t>
            </a: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چون تنها به </a:t>
            </a: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کلامت</a:t>
            </a: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زنده ام</a:t>
            </a:r>
            <a:endParaRPr lang="fa-IR" sz="8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8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2867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0B8F3A-B1AA-7E4B-95BE-43A5B1286E3E}"/>
              </a:ext>
            </a:extLst>
          </p:cNvPr>
          <p:cNvSpPr/>
          <p:nvPr/>
        </p:nvSpPr>
        <p:spPr>
          <a:xfrm>
            <a:off x="0" y="0"/>
            <a:ext cx="12191999" cy="692510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6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اوه نیازم در توست ای مسیح</a:t>
            </a: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نفسم </a:t>
            </a: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حیاتم</a:t>
            </a: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از توست</a:t>
            </a:r>
          </a:p>
          <a:p>
            <a:pPr algn="ctr" rtl="1">
              <a:lnSpc>
                <a:spcPct val="200000"/>
              </a:lnSpc>
            </a:pPr>
            <a:endParaRPr lang="fa-IR" sz="54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28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endParaRPr lang="en-US" sz="28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6887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0B8F3A-B1AA-7E4B-95BE-43A5B1286E3E}"/>
              </a:ext>
            </a:extLst>
          </p:cNvPr>
          <p:cNvSpPr/>
          <p:nvPr/>
        </p:nvSpPr>
        <p:spPr>
          <a:xfrm>
            <a:off x="0" y="0"/>
            <a:ext cx="12191999" cy="687245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6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مثل </a:t>
            </a:r>
            <a:r>
              <a:rPr lang="fa-IR" sz="4800" b="1" cap="none" spc="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بوته‌ی</a:t>
            </a:r>
            <a:r>
              <a:rPr lang="fa-IR" sz="48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سوزان ندای خدا در آن</a:t>
            </a: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مثل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رؤیای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خدا در برهوت های ما</a:t>
            </a:r>
          </a:p>
          <a:p>
            <a:pPr algn="ctr" rtl="1">
              <a:lnSpc>
                <a:spcPct val="200000"/>
              </a:lnSpc>
            </a:pPr>
            <a:endParaRPr lang="fa-IR" sz="54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0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endParaRPr lang="en-US" sz="40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4257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0B8F3A-B1AA-7E4B-95BE-43A5B1286E3E}"/>
              </a:ext>
            </a:extLst>
          </p:cNvPr>
          <p:cNvSpPr/>
          <p:nvPr/>
        </p:nvSpPr>
        <p:spPr>
          <a:xfrm>
            <a:off x="0" y="0"/>
            <a:ext cx="12191999" cy="687245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44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لحظه به لحظه از حضورت زنده ام</a:t>
            </a:r>
            <a:endParaRPr lang="fa-IR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88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0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endParaRPr lang="en-US" sz="40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5744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0B8F3A-B1AA-7E4B-95BE-43A5B1286E3E}"/>
              </a:ext>
            </a:extLst>
          </p:cNvPr>
          <p:cNvSpPr/>
          <p:nvPr/>
        </p:nvSpPr>
        <p:spPr>
          <a:xfrm>
            <a:off x="0" y="0"/>
            <a:ext cx="12191999" cy="706635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4400" b="1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b="1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نباشی من می میرم</a:t>
            </a: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 باشی ، تا ابد زنده ام</a:t>
            </a:r>
            <a:endParaRPr lang="fa-IR" sz="8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8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4088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143</Words>
  <Application>Microsoft Macintosh PowerPoint</Application>
  <PresentationFormat>Widescreen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2022-02-11T11:28:20Z</dcterms:created>
  <dcterms:modified xsi:type="dcterms:W3CDTF">2022-02-11T11:47:03Z</dcterms:modified>
</cp:coreProperties>
</file>