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72" r:id="rId4"/>
    <p:sldId id="273" r:id="rId5"/>
    <p:sldId id="274" r:id="rId6"/>
    <p:sldId id="275" r:id="rId7"/>
    <p:sldId id="271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8D1AD-3044-0447-B5C2-59A38F5D7A7B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D4BB-2C18-6242-B3DD-9063B3C713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094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75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739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84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614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915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851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021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1750-B254-4F48-8977-044489191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7EA17-8CFC-8E45-8306-D53C240D0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5FD-42B0-3D4E-8D1C-C85E8464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4C8B0-1256-E246-9273-4D85F6DA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3AE9-4F96-A443-A1B7-BD1CF630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962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FB74-4333-9443-A635-507B4BDC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7E3D5-0A9F-9543-9A38-F31B651C7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048A8-7526-6447-879D-C85FAF6E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F7CD9-A1E8-9E47-A747-346C35B1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E310-B71D-F442-B0EE-7C4175B4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908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3BAFE-0BEA-1C48-A37A-0C0B3EB27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6D18E-8DA9-F941-B81C-AB8A4594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33053-EFB8-F04B-847C-48D40CEC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A664-5901-F34E-8766-C8E7855DE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57FC-CE01-DA4B-B1FC-6C31085A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17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F7D1-CAF1-414E-99EB-C065AF12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D919-5828-0F45-9DEB-FDC4B6F4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1E44-DDE7-A846-B7FB-046FD6B1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805F-8368-5842-A3E3-52389DFA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93F-D9DB-7141-B0B1-8D00A13B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3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3869-222C-1C49-9820-980561F2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827A-BE5C-6242-9930-B7E9C1723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CE77-C87F-C244-942D-C41AE14D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4E4DA-34AD-E941-925C-BCC6BF0E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9C6B-7781-4B4F-BCF4-C4732B9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251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3679-5716-1D4C-92B0-C552C057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FD917-9CD4-D94A-B789-3F74062E3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611F0-2AD5-0A4C-B9DB-EB6D235C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DC4FF-76D5-EC48-9AA1-6A8B9FAC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8C220-7C88-6448-97E4-70A6896F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C6A50-FE23-E246-A534-B35C14C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94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A626-A7AF-A244-8772-C432A889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227D8-7A60-F942-A562-BC124156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DD087-103C-C147-B76B-C3B7831F8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19661-EAE0-6A46-B2BC-D06ACCB47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27E81-4852-8F4B-A7EE-24EE1146D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F66552-185D-5444-AE88-49E2B45D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0A97F-C766-0444-92F3-8DD7A66A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5358E-E93C-F748-91E6-45A5833B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047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5364-8FF0-914D-945C-6BB42B2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88B37-CF50-984C-AA60-11FCFAF2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857F4-9009-7F47-96DA-92C932CB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CFB5D-CD51-B941-AD22-EBFB09E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060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76D45-021B-4D4F-8C5B-B2EEE87D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87521-73D8-FC4C-B4E9-73EAD789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FB9CD-D9C5-D449-A933-E617C67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793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66E9-D266-FA4D-977F-783F4711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3F2E-FED1-CD41-B703-08B8AED8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036AA-6D47-0145-B37C-5D9A52689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62213-9EE4-5247-A33D-20701876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69C3F-BAD5-8A4B-AEAC-6BC56DF5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CFF63-930F-614E-B978-03D121D5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25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A959-83A5-884B-9F21-FB992A42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A2339-8FEA-5F42-B42E-0CC1BD8EB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81F8D-EEF3-4E43-8893-B0CF75D96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80365-0821-BF4A-8BD6-99E097FD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EB0CC-1207-7248-892B-31A47AC5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D9EBF-8C43-9548-AC25-BB398D7C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82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0B065-6E1B-A64A-9D9F-18C0442B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11BB1-855B-C74C-8457-F50300C2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FC9C3-346D-B346-ADEF-F398A4190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F3DF-8738-7B49-8E94-1C91D5A5C03C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85202-99D8-1A42-8FC4-5F8F5D000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01FF5-0F28-A34B-9846-BE5EF57AF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C1D1-008F-0F40-BC5C-E4F9F810A7B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82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3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صلیبت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و آن خون پر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بهایت</a:t>
            </a:r>
            <a:endParaRPr lang="fa-IR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شرم و گناهم بردی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با مهر خود و فیض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عظیمت</a:t>
            </a:r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6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محبتت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شکر بهر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زخم‌های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تو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با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خونت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مرا شستی و بخشیدی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در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آغـوشـم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گـرفـتـی</a:t>
            </a:r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6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600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لایق حمد است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تاج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جلالش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دهیم</a:t>
            </a: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پیروز بر دنیا</a:t>
            </a:r>
          </a:p>
          <a:p>
            <a:pPr algn="r" rtl="1"/>
            <a:endParaRPr lang="en-US" sz="7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78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پــســر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تـخـت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جـلال</a:t>
            </a:r>
            <a:endParaRPr lang="fa-IR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مـحـبـوب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آسـمـان</a:t>
            </a:r>
            <a:endParaRPr lang="fa-IR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0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مـصـلـوب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شــد</a:t>
            </a:r>
          </a:p>
          <a:p>
            <a:pPr algn="r" rtl="1"/>
            <a:endParaRPr lang="en-US" sz="7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496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C4824-2C7C-BF40-846C-E2617A98E9CE}"/>
              </a:ext>
            </a:extLst>
          </p:cNvPr>
          <p:cNvSpPr/>
          <p:nvPr/>
        </p:nvSpPr>
        <p:spPr>
          <a:xfrm>
            <a:off x="0" y="0"/>
            <a:ext cx="12192000" cy="70019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US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6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4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44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400" b="1" spc="50" dirty="0" err="1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خـدا</a:t>
            </a:r>
            <a:endParaRPr lang="fa-IR" sz="40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fa-IR" sz="32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r>
              <a:rPr lang="fa-IR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en-US" sz="56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4000" b="1" spc="50" dirty="0">
                <a:ln w="9525" cmpd="sng">
                  <a:noFill/>
                  <a:prstDash val="solid"/>
                </a:ln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لایق حمد است</a:t>
            </a:r>
            <a:endParaRPr lang="fa-IR" sz="56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115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  <a:p>
            <a:pPr algn="r" rtl="1"/>
            <a:endParaRPr lang="en-US" sz="5800" b="1" spc="50" dirty="0">
              <a:ln w="9525" cmpd="sng">
                <a:noFill/>
                <a:prstDash val="solid"/>
              </a:ln>
              <a:effectLst>
                <a:glow rad="139700">
                  <a:schemeClr val="bg2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084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96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78</Words>
  <Application>Microsoft Macintosh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2021-12-06T13:02:10Z</dcterms:created>
  <dcterms:modified xsi:type="dcterms:W3CDTF">2021-12-07T12:06:59Z</dcterms:modified>
</cp:coreProperties>
</file>