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32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4A3-2939-6842-A828-A16E29670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8E183D-251E-BB4F-86F4-1A16F5902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692FD-DF06-9747-B974-1F529CE8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487A1-6464-F54A-A136-2E5F9B9C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CD86D-54CF-B84E-9700-A34BAABEC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425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705CC-C1ED-064B-A6E3-6BEEF150A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B3210-E387-6B49-B7AC-CDF253F2C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E79EC-160D-5F40-8315-C411F8A1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B08CF-64F0-494F-8E05-33C5D6831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78D15-60E3-BB4F-B2F3-E0B470159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660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5E0300-9377-8844-8075-B9C3ACFCF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F92EC-0CB4-3B47-B7BD-85F09D64F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4AA9C-B0AA-3942-A7DE-A003BEED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A47FA-ACFF-1E41-89CD-78784B2D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3F520-8451-864B-9002-FEB0A0053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447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9F9D3-FDA5-EC49-8FB8-B5BF075DB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60AB3-8E6A-AF4F-9D5A-213D2DA31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ECD71-D492-E743-8F43-B0084B02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33113-7073-0940-B077-818E153B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CF80E-9DB1-FC4A-AC45-361F09D3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571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BAE2E-438F-9341-A360-CEACAA226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01D19-2118-7044-B4FD-6455AE1AA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75974-A39D-DF40-B667-2A0332CC7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F094A-04C1-054D-B46D-21C96324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A9330-724C-474C-BA2E-75DCFD8B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42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430A-6D43-504E-A04D-FCE1FE8B1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7AC16-E62B-5041-A2D4-EA36DF250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A3E94-7D76-0441-A054-A21196AC8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0FA42-26AD-2644-9287-94D5CA8C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9CFC9-F996-BA4F-A0A7-E9DCF22B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D53F8-3895-9647-B4DC-DFDED32A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101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28972-B157-114F-9A4F-67EDAF134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5C58-B960-474D-B231-98D8EC282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2011F-E804-4641-9291-33FC41519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0893D-FD26-F24A-A0D0-2C73C6B7BF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45D38-9722-6444-87C0-DD1B01B05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4330A-02F1-6F4B-AC8F-81AE5A44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26B54-509A-834B-8FA0-73561E309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F2957C-59AD-DF4C-A00E-B5222CCE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09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0225A-DD51-E84E-9661-9FD085641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B7A94A-C4C9-6748-B27C-91341F01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9BF03-813F-4B45-AED0-2AC5E8899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7EF5A0-EE6A-7F40-945A-EA0796804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67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2FADE6-7E34-6444-A3D3-8C5AA1AA0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B99B-47DB-A24E-93BD-98DCAD85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ADECB-90AF-B949-B39F-CED12D56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0760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C7157-53E9-AA47-B51B-CCAAD8E0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70A1C-A27A-894D-99EF-72BE4FF3B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B60C0-1D75-A04F-A5FD-54B4024A9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E37BB-DD82-9C49-999B-A921DE27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8B3AD-60B0-F943-BB12-8A67CD29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D0944-AF75-C440-A025-6622DD496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374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196F7-848E-BC41-BDF4-4A0CE6B5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B3AD5-1A4B-8844-AEB1-842D55CD9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C6497-B506-BB4C-939A-55A02AFCA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6B13E-6770-D74A-AF65-CC9A6B64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2AA4A-FC3F-4441-B926-37529887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3A997-BAE9-7046-AE77-CDD60B04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8111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000"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B54A28-0BC6-B94A-955B-6E02AEF8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8ADB8-A15C-F042-86CF-EBE9DD796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5482E-4315-0945-B601-D36D1DB6D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CDFE-D772-9C47-B532-15ECA2982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1CA4A-02A8-7840-9106-790ECE2F0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908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62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مژده بادا که نو شد سراسر جهان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گشته بیدار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گیـتـی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زِ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خــ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واب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گـران</a:t>
            </a: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 چگونه شود رنگ رنگ آسمان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گه کند گریه گه ، خنده بر بوستان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گه کند گریه گه ، خنده بر بوستان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65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833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3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طبیعت نگر </a:t>
            </a: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مُـرده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بـُ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ــد زنده شد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جهان پرتو مهر ، تابنده شد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آن مسیحی که از بهر ما بنده شد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مُـرد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و برخاست و ما را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رهاننده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شد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مُـرد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و برخاست و ما را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رهاننده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شد</a:t>
            </a: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892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مژده آمد که این </a:t>
            </a: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قیامش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ببین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باز شد تا ابد آسمان بر زمین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موت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دیگر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نبُـد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قدرتش بیش از این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چه ترسم دگر از چه باشم حزین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از چه ترسم دگر از چه باشم حزین</a:t>
            </a: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856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سـر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برآر از افق مهر تابان ما</a:t>
            </a:r>
            <a:endParaRPr lang="fa-IR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 چه سان تازه گشته تن و جان ما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قــ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بـر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خالی نگر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کارِ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یـزدان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زنده عیسی ببین اصل ایمان ما 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en-US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زنده عیسی ببین اصل ایمان ما</a:t>
            </a: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729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34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164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4</cp:revision>
  <dcterms:created xsi:type="dcterms:W3CDTF">2021-12-06T17:59:19Z</dcterms:created>
  <dcterms:modified xsi:type="dcterms:W3CDTF">2021-12-07T12:03:57Z</dcterms:modified>
</cp:coreProperties>
</file>