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12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32" y="-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744A3-2939-6842-A828-A16E29670C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8E183D-251E-BB4F-86F4-1A16F5902F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2692FD-DF06-9747-B974-1F529CE89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F487A1-6464-F54A-A136-2E5F9B9CA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CD86D-54CF-B84E-9700-A34BAABEC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0425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705CC-C1ED-064B-A6E3-6BEEF150A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8B3210-E387-6B49-B7AC-CDF253F2CA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E79EC-160D-5F40-8315-C411F8A1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B08CF-64F0-494F-8E05-33C5D6831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78D15-60E3-BB4F-B2F3-E0B470159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86601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5E0300-9377-8844-8075-B9C3ACFCFB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CF92EC-0CB4-3B47-B7BD-85F09D64F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A4AA9C-B0AA-3942-A7DE-A003BEED3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A47FA-ACFF-1E41-89CD-78784B2D2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43F520-8451-864B-9002-FEB0A0053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4447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9F9D3-FDA5-EC49-8FB8-B5BF075DB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660AB3-8E6A-AF4F-9D5A-213D2DA31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ECD71-D492-E743-8F43-B0084B026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33113-7073-0940-B077-818E153BA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CCF80E-9DB1-FC4A-AC45-361F09D3B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35718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BAE2E-438F-9341-A360-CEACAA226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01D19-2118-7044-B4FD-6455AE1AAD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D75974-A39D-DF40-B667-2A0332CC7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F094A-04C1-054D-B46D-21C96324D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A9330-724C-474C-BA2E-75DCFD8BB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042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8430A-6D43-504E-A04D-FCE1FE8B1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57AC16-E62B-5041-A2D4-EA36DF2505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FA3E94-7D76-0441-A054-A21196AC8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C0FA42-26AD-2644-9287-94D5CA8C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E9CFC9-F996-BA4F-A0A7-E9DCF22BE1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AD53F8-3895-9647-B4DC-DFDED32A9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01013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28972-B157-114F-9A4F-67EDAF134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25C58-B960-474D-B231-98D8EC282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2011F-E804-4641-9291-33FC41519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10893D-FD26-F24A-A0D0-2C73C6B7BF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A45D38-9722-6444-87C0-DD1B01B050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94330A-02F1-6F4B-AC8F-81AE5A44F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B26B54-509A-834B-8FA0-73561E309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F2957C-59AD-DF4C-A00E-B5222CCE3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00911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0225A-DD51-E84E-9661-9FD085641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B7A94A-C4C9-6748-B27C-91341F01A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9BF03-813F-4B45-AED0-2AC5E8899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7EF5A0-EE6A-7F40-945A-EA0796804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167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2FADE6-7E34-6444-A3D3-8C5AA1AA0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0B99B-47DB-A24E-93BD-98DCAD85A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ADECB-90AF-B949-B39F-CED12D561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107605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C7157-53E9-AA47-B51B-CCAAD8E0F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70A1C-A27A-894D-99EF-72BE4FF3B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B60C0-1D75-A04F-A5FD-54B4024A9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FE37BB-DD82-9C49-999B-A921DE274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8B3AD-60B0-F943-BB12-8A67CD292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DD0944-AF75-C440-A025-6622DD496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22374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196F7-848E-BC41-BDF4-4A0CE6B53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0B3AD5-1A4B-8844-AEB1-842D55CD91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EC6497-B506-BB4C-939A-55A02AFCA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26B13E-6770-D74A-AF65-CC9A6B64D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92AA4A-FC3F-4441-B926-375298875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F3A997-BAE9-7046-AE77-CDD60B043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81113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9000"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B54A28-0BC6-B94A-955B-6E02AEF81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8ADB8-A15C-F042-86CF-EBE9DD796F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5482E-4315-0945-B601-D36D1DB6D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DA7B1-BA05-FE49-9747-D34B64F32B78}" type="datetimeFigureOut">
              <a:rPr lang="en-DE" smtClean="0"/>
              <a:t>07.12.21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FCDFE-D772-9C47-B532-15ECA29829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1CA4A-02A8-7840-9106-790ECE2F0A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39996-E5A0-6D4B-B415-44700B6CCA0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908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626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70064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</a:t>
            </a: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مژده بادا که نو شد سراسر جهان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گشته بیدار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گیـتـی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زِ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خــ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واب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گـران</a:t>
            </a: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 چگونه شود رنگ رنگ آسمان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گه کند گریه گه ، خنده بر بوستان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 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گه کند گریه گه ، خنده بر بوستان</a:t>
            </a: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60655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69833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3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en-US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 طبیعت نگر </a:t>
            </a:r>
            <a:r>
              <a:rPr lang="fa-IR" sz="36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مُـرده</a:t>
            </a: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بـُ</a:t>
            </a: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ــد زنده شد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جهان پرتو مهر ، تابنده شد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آن مسیحی که از بهر ما بنده شد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مُـرد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و برخاست و ما را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رهاننده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شد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مُـرد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و برخاست و ما را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رهاننده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شد</a:t>
            </a: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8927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70064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en-US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مژده آمد که این </a:t>
            </a:r>
            <a:r>
              <a:rPr lang="fa-IR" sz="3600" b="1" cap="none" spc="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قیامش</a:t>
            </a:r>
            <a:r>
              <a:rPr lang="fa-IR" sz="36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ببین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باز شد تا ابد آسمان بر زمین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موت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دیگر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نبُـد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قدرتش بیش از این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از چه ترسم دگر از چه باشم حزین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از چه ترسم دگر از چه باشم حزین</a:t>
            </a:r>
            <a:endParaRPr lang="fa-IR" sz="3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88563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9251EB-B4A7-5F4F-94E1-354F2B95DD3E}"/>
              </a:ext>
            </a:extLst>
          </p:cNvPr>
          <p:cNvSpPr/>
          <p:nvPr/>
        </p:nvSpPr>
        <p:spPr>
          <a:xfrm>
            <a:off x="1" y="0"/>
            <a:ext cx="12192000" cy="700647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 rtl="1">
              <a:lnSpc>
                <a:spcPct val="150000"/>
              </a:lnSpc>
            </a:pPr>
            <a:endParaRPr lang="fa-IR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endParaRPr lang="fa-IR" sz="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en-US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سـر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برآر از افق مهر تابان ما</a:t>
            </a:r>
            <a:endParaRPr lang="fa-IR" sz="3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بین چه سان تازه گشته تن و جان ما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 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قــ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بـر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خالی نگر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،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کارِ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یـزدان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ما</a:t>
            </a: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زنده عیسی ببین اصل ایمان ما </a:t>
            </a: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en-US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 </a:t>
            </a:r>
            <a:r>
              <a:rPr lang="fa-IR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</a:t>
            </a:r>
            <a:r>
              <a:rPr lang="fa-IR" sz="36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زنده عیسی ببین اصل ایمان ما</a:t>
            </a:r>
          </a:p>
          <a:p>
            <a:pPr algn="r" rtl="1">
              <a:lnSpc>
                <a:spcPct val="150000"/>
              </a:lnSpc>
            </a:pPr>
            <a:endParaRPr lang="fa-IR" sz="5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77292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7349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164</Words>
  <Application>Microsoft Macintosh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4</cp:revision>
  <dcterms:created xsi:type="dcterms:W3CDTF">2021-12-06T17:59:19Z</dcterms:created>
  <dcterms:modified xsi:type="dcterms:W3CDTF">2021-12-07T12:03:57Z</dcterms:modified>
</cp:coreProperties>
</file>