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2"/>
  </p:notesMasterIdLst>
  <p:sldIdLst>
    <p:sldId id="266" r:id="rId2"/>
    <p:sldId id="256" r:id="rId3"/>
    <p:sldId id="257" r:id="rId4"/>
    <p:sldId id="258" r:id="rId5"/>
    <p:sldId id="261" r:id="rId6"/>
    <p:sldId id="259" r:id="rId7"/>
    <p:sldId id="262" r:id="rId8"/>
    <p:sldId id="267" r:id="rId9"/>
    <p:sldId id="268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8393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07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98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851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32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974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349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5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00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71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99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751011" y="609600"/>
            <a:ext cx="8676222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76222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141412" y="4732864"/>
            <a:ext cx="99060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1979611" y="932112"/>
            <a:ext cx="8225943" cy="3164975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141412" y="5299603"/>
            <a:ext cx="990600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1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285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141412" y="3308580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141409" y="4777380"/>
            <a:ext cx="99060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899"/>
            <a:ext cx="3124200" cy="9905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7351354" y="2095142"/>
            <a:ext cx="5181601" cy="2210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2322511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751013" y="3308580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751010" y="4777380"/>
            <a:ext cx="86868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799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799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429279" y="2658533"/>
            <a:ext cx="458893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141412" y="3243261"/>
            <a:ext cx="4876799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443132" y="2667000"/>
            <a:ext cx="460427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0612" y="3243261"/>
            <a:ext cx="4876801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03812" y="609600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7433732" y="-18288"/>
            <a:ext cx="3276599" cy="690371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0742611" y="5883275"/>
            <a:ext cx="3225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46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32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90612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600" b="1" i="0" u="none" strike="noStrike" cap="smal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0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 </a:t>
            </a:r>
            <a:r>
              <a:rPr lang="ar-SA" sz="6000" b="1" i="0" u="none" strike="noStrike" cap="small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مصیبت ها و در </a:t>
            </a:r>
            <a:r>
              <a:rPr lang="ar-SA" sz="60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سختی</a:t>
            </a:r>
            <a:r>
              <a:rPr lang="fa-IR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lang="fa-IR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0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 </a:t>
            </a:r>
            <a:r>
              <a:rPr lang="ar-SA" sz="6000" b="1" i="0" u="none" strike="noStrike" cap="small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طوفانهای این </a:t>
            </a:r>
            <a:r>
              <a:rPr lang="ar-SA" sz="60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دنیا</a:t>
            </a:r>
            <a:endParaRPr lang="fa-IR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0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تنها یک چیز مرا</a:t>
            </a:r>
            <a:r>
              <a:rPr lang="en-GB" sz="60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آرا</a:t>
            </a:r>
            <a:r>
              <a:rPr lang="fa-IR" sz="60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میست</a:t>
            </a:r>
            <a:endParaRPr lang="fa-IR" sz="6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0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که </a:t>
            </a:r>
            <a:r>
              <a:rPr lang="ar-SA" sz="6000" b="1" i="0" u="none" strike="noStrike" cap="small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تو با من هستی ای </a:t>
            </a:r>
            <a:r>
              <a:rPr lang="ar-SA" sz="60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عیسی</a:t>
            </a:r>
            <a:endParaRPr lang="ar-SA" sz="6000" b="1" i="0" u="none" strike="noStrike" cap="small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0" y="19251"/>
            <a:ext cx="12192000" cy="688947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1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گـر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نـبـاشـد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مرا</a:t>
            </a:r>
            <a:r>
              <a:rPr lang="en-GB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همدم</a:t>
            </a:r>
            <a:endParaRPr lang="fa-IR" sz="6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از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هر</a:t>
            </a:r>
            <a:r>
              <a:rPr lang="en-GB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سو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جانم در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سخـتـیسـت</a:t>
            </a:r>
            <a:endParaRPr lang="fa-IR" sz="6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دانم 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نـور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اميد </a:t>
            </a:r>
            <a:r>
              <a:rPr lang="en-GB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تـوسـت</a:t>
            </a:r>
            <a:endParaRPr lang="fa-IR" sz="6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شکـافـنـده ی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هر</a:t>
            </a:r>
            <a:r>
              <a:rPr lang="en-GB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تار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یکـسـت</a:t>
            </a:r>
            <a:endParaRPr lang="ar-SA" sz="6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0" y="10274"/>
            <a:ext cx="12192000" cy="684772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sz="1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تـنـهـا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امـیـدِ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جانم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عیسی</a:t>
            </a:r>
            <a:endParaRPr lang="en-GB" sz="6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ستایم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نامت را در هر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جا</a:t>
            </a:r>
            <a:endParaRPr lang="en-GB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می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دانم یک چیز را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که</a:t>
            </a:r>
            <a:endParaRPr lang="en-GB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تا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ابد در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قلبم</a:t>
            </a:r>
            <a:r>
              <a:rPr lang="en-GB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پادشاه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0" y="-9624"/>
            <a:ext cx="12192000" cy="6867624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مـحـبـت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بی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مـانـنـدت</a:t>
            </a:r>
            <a:endParaRPr lang="en-GB" sz="6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پـوشـانـیـدی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ز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نـدگـیـم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را</a:t>
            </a:r>
            <a:endParaRPr lang="en-GB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نـتـرسـم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چون تویی سلطانم</a:t>
            </a:r>
            <a:endParaRPr lang="en-GB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هـیـاهـوی  ایـن  دنـیـا</a:t>
            </a:r>
            <a:endParaRPr lang="ar-SA" sz="6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524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0" y="-28876"/>
            <a:ext cx="12192000" cy="688687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fa-IR" sz="1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گرافتاده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یا که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ایستاده</a:t>
            </a:r>
            <a:endParaRPr lang="fa-IR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گر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خموده ام یا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سربلند</a:t>
            </a:r>
            <a:endParaRPr lang="fa-IR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این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محبت توست ای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عیسی</a:t>
            </a:r>
            <a:endParaRPr lang="fa-IR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که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گیرد دست من در هر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وضع</a:t>
            </a:r>
            <a:endParaRPr lang="ar-SA" sz="6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چیزی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ندارم بهرت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دهم</a:t>
            </a:r>
            <a:endParaRPr lang="en-GB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جز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این تن و جان خسته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ام</a:t>
            </a:r>
            <a:endParaRPr lang="en-GB" sz="6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تسلی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ده و شفا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ببخش</a:t>
            </a:r>
            <a:endParaRPr lang="en-GB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فیض تو گیرم من مرحم</a:t>
            </a:r>
          </a:p>
        </p:txBody>
      </p:sp>
    </p:spTree>
    <p:extLst>
      <p:ext uri="{BB962C8B-B14F-4D97-AF65-F5344CB8AC3E}">
        <p14:creationId xmlns:p14="http://schemas.microsoft.com/office/powerpoint/2010/main" val="231327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0" y="10274"/>
            <a:ext cx="12192000" cy="684772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sz="1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تـنـهـا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امـیـدِ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جانم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عیسی</a:t>
            </a:r>
            <a:endParaRPr lang="en-GB" sz="6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ستایم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نامت را در هر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جا</a:t>
            </a:r>
            <a:endParaRPr lang="en-GB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می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دانم یک چیز را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که</a:t>
            </a:r>
            <a:endParaRPr lang="en-GB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تا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ابد در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قلبم</a:t>
            </a:r>
            <a:r>
              <a:rPr lang="en-GB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پادشاه</a:t>
            </a:r>
          </a:p>
        </p:txBody>
      </p:sp>
    </p:spTree>
    <p:extLst>
      <p:ext uri="{BB962C8B-B14F-4D97-AF65-F5344CB8AC3E}">
        <p14:creationId xmlns:p14="http://schemas.microsoft.com/office/powerpoint/2010/main" val="46724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0" y="-9624"/>
            <a:ext cx="12192000" cy="6867624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مـحـبـت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بی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مـانـنـدت</a:t>
            </a:r>
            <a:endParaRPr lang="en-GB" sz="6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پـوشـانـیـدی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ز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نـدگـیـم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را</a:t>
            </a:r>
            <a:endParaRPr lang="en-GB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نـتـرسـم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چون تویی سلطانم</a:t>
            </a:r>
            <a:endParaRPr lang="en-GB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 </a:t>
            </a:r>
            <a:r>
              <a:rPr lang="fa-I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هـیـاهـوی  ایـن  دنـیـا</a:t>
            </a:r>
            <a:endParaRPr lang="ar-SA" sz="6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7893879"/>
      </p:ext>
    </p:extLst>
  </p:cSld>
  <p:clrMapOvr>
    <a:masterClrMapping/>
  </p:clrMapOvr>
</p:sld>
</file>

<file path=ppt/theme/theme1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192</Words>
  <Application>Microsoft Office PowerPoint</Application>
  <PresentationFormat>Widescreen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Times New Roman</vt:lpstr>
      <vt:lpstr>Arial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Niloofar</cp:lastModifiedBy>
  <cp:revision>5</cp:revision>
  <dcterms:modified xsi:type="dcterms:W3CDTF">2019-12-19T13:03:53Z</dcterms:modified>
</cp:coreProperties>
</file>