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4" r:id="rId2"/>
    <p:sldId id="256" r:id="rId3"/>
    <p:sldId id="257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982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3736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08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3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561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260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78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589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377" y="86627"/>
            <a:ext cx="12041203" cy="6699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خواند تار و پود من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قدوست را </a:t>
            </a:r>
            <a:endParaRPr sz="66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44379" y="86628"/>
            <a:ext cx="11916075" cy="66799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صبحى نو و طلوعى تازه </a:t>
            </a:r>
            <a:endParaRPr sz="60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سرودى نو بر زبان دارم</a:t>
            </a:r>
            <a:endParaRPr sz="60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هرآنچه پيش آيد تا كه شب فرود آيد</a:t>
            </a:r>
            <a:endParaRPr sz="60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سرود حمد تو در دل دارم </a:t>
            </a:r>
            <a:endParaRPr lang="ar-SA" sz="60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377" y="86627"/>
            <a:ext cx="12041203" cy="6699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خواند تار و پود من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قدوست را </a:t>
            </a:r>
            <a:endParaRPr sz="66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037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9408"/>
            <a:ext cx="10820400" cy="57692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ar-SA" sz="60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دير خشمى و سراسر احسان </a:t>
            </a:r>
            <a:endParaRPr sz="60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مهرت را چون به ياد 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آرم</a:t>
            </a:r>
            <a:endParaRPr sz="60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براى سرودن نيكويى ات </a:t>
            </a:r>
            <a:endParaRPr sz="60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هزاران علت در دل مى يابم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377" y="86627"/>
            <a:ext cx="12041203" cy="6699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خواند تار و پود من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قدوست را </a:t>
            </a:r>
            <a:endParaRPr sz="66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6600" b="1" i="0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4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54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71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11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2019-09-18T15:10:56Z</dcterms:modified>
</cp:coreProperties>
</file>