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20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45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5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82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7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78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5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97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94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41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36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B064-41CF-4ED8-8D57-E9E23712E5E9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91C25-F85D-472E-96D4-43722F20C76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80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94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53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245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3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3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گر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طوفان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آ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یـد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جانم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ترسان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شود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چشمانم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به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خواهم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دوخت</a:t>
            </a:r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0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245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گر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ترس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نا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اميدى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GB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ساكن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شود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چشمانم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به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 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خواهم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دوخت</a:t>
            </a:r>
            <a:r>
              <a:rPr lang="en-US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31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30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جانم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دستان تو است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پدر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پناهگاه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َ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منم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تويى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اين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سرود پيروزى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ضعف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هايم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قوت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تويى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30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5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لبهايم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وصف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را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سرايند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چون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اميدى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حمله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كند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برافرازم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نام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نيكويت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شادى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سرايم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1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245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گر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زِ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بار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گـنـاه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قلبم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نالان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شود 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چشمانم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به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 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GB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خواهم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دوخت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4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245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گر 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گـمـگـشـتـه 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زِ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راه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a-IR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گيج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حيران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شوم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چشمانم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به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2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خواهم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دوخت 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1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30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جانم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دستان تو است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پدر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پناهگاه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َ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منم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تويى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اين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سرود پيروزى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ضعف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هايم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قوت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تويى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6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30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لبهايم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وصف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را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سرايند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چون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اميدى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حمله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كند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برافرازم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نام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نيكويت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شادى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 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r>
              <a:rPr lang="fa-IR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7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سرايم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99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178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2019-11-06T15:56:39Z</dcterms:created>
  <dcterms:modified xsi:type="dcterms:W3CDTF">2019-11-11T19:08:59Z</dcterms:modified>
</cp:coreProperties>
</file>