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85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0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34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98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5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5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53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78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71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67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B6DA8-A247-4AE1-BE29-2F64BE356814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0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52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در  </a:t>
            </a:r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انـتـظار  روی  </a:t>
            </a:r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تــو </a:t>
            </a:r>
          </a:p>
          <a:p>
            <a:pPr algn="r" rtl="1"/>
            <a:endParaRPr lang="fa-IR" sz="36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چـهـره ات  را  بـنـمـا </a:t>
            </a:r>
          </a:p>
          <a:p>
            <a:pPr algn="r" rtl="1"/>
            <a:endParaRPr lang="fa-IR" sz="36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آرزوی  قـلب  مـن  عـیـسی </a:t>
            </a:r>
            <a:endParaRPr lang="en-GB" sz="66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US" sz="66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40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399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US" sz="48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حـمـدت  گـویـم 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تـو  را  ســـتــایـم </a:t>
            </a:r>
          </a:p>
          <a:p>
            <a:pPr algn="r" rtl="1"/>
            <a:endParaRPr lang="fa-IR" sz="1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حـمـدت  گـویـم </a:t>
            </a:r>
          </a:p>
          <a:p>
            <a:pPr algn="r" rtl="1"/>
            <a:endParaRPr lang="fa-IR" sz="14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تـو  را  ســـتــایـم </a:t>
            </a:r>
            <a:endParaRPr lang="en-US" sz="66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723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9244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در  انـتـظار  روی  تــو </a:t>
            </a:r>
          </a:p>
          <a:p>
            <a:pPr algn="r" rtl="1"/>
            <a:endParaRPr lang="fa-IR" sz="36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چـهـره ات  را  بـنـمـا </a:t>
            </a:r>
          </a:p>
          <a:p>
            <a:pPr algn="r" rtl="1"/>
            <a:endParaRPr lang="fa-IR" sz="36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اشـتیاق  جان  مـن  عـیسی </a:t>
            </a:r>
            <a:endParaRPr lang="en-US" sz="66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82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399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US" sz="48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حـمـدت  گـویـم 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تـو  را  ســـتــایـم </a:t>
            </a:r>
          </a:p>
          <a:p>
            <a:pPr algn="r" rtl="1"/>
            <a:endParaRPr lang="fa-IR" sz="1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حـمـدت  گـویـم </a:t>
            </a:r>
          </a:p>
          <a:p>
            <a:pPr algn="r" rtl="1"/>
            <a:endParaRPr lang="fa-IR" sz="14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تـو  را  ســـتــایـم </a:t>
            </a:r>
            <a:endParaRPr lang="en-US" sz="66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99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9244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در  انـتـظار  روی  تــو</a:t>
            </a:r>
          </a:p>
          <a:p>
            <a:pPr algn="r" rtl="1"/>
            <a:r>
              <a:rPr lang="fa-IR" sz="3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چـهـره ات  را  بـنـمـا</a:t>
            </a:r>
          </a:p>
          <a:p>
            <a:pPr algn="r" rtl="1"/>
            <a:r>
              <a:rPr lang="fa-IR" sz="36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/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تـا  ابـد  سـتـایـمـت  عـیسی </a:t>
            </a:r>
            <a:endParaRPr lang="en-US" sz="66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00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399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US" sz="48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حـمـدت  گـویـم 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تـو  را  ســـتــایـم </a:t>
            </a:r>
          </a:p>
          <a:p>
            <a:pPr algn="r" rtl="1"/>
            <a:endParaRPr lang="fa-IR" sz="1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حـمـدت  گـویـم </a:t>
            </a:r>
          </a:p>
          <a:p>
            <a:pPr algn="r" rtl="1"/>
            <a:endParaRPr lang="fa-IR" sz="14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6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تـو  را  ســـتــایـم </a:t>
            </a:r>
            <a:endParaRPr lang="en-US" sz="66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83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89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90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2018-08-22T11:10:59Z</dcterms:created>
  <dcterms:modified xsi:type="dcterms:W3CDTF">2019-11-09T23:24:39Z</dcterms:modified>
</cp:coreProperties>
</file>