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66" r:id="rId4"/>
    <p:sldId id="259" r:id="rId5"/>
    <p:sldId id="263" r:id="rId6"/>
    <p:sldId id="265" r:id="rId7"/>
    <p:sldId id="267" r:id="rId8"/>
    <p:sldId id="260" r:id="rId9"/>
    <p:sldId id="264" r:id="rId10"/>
    <p:sldId id="268" r:id="rId11"/>
    <p:sldId id="269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37"/>
  </p:normalViewPr>
  <p:slideViewPr>
    <p:cSldViewPr snapToGrid="0" snapToObjects="1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BAF45F-ABA0-0F4C-9796-A8DC8E880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67E95F-DC38-9343-B81C-34C654401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D1B78A-7C0A-FC4B-8118-26433E2AD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F7B3C2-0C3B-3E4D-B5BC-AF08FD59A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5BDDEE-86CD-7341-8A13-A4DD2DE2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710027-0726-DD47-955F-BEEC6EEA9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E2B5B5B-90A7-6644-84D9-57D20A001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0A3F22-A93E-1B4A-AF2E-D2575CA8E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A7B6A6-5ABB-674F-8A81-0BBDFA058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B206E5-3541-7A4F-B8AE-DEF507AC7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8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DEC7072-840B-5945-B241-83B470E3A9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9DEE6E-F326-FD4A-BE3C-035AA699C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9F16A7-5652-F94D-AECF-0C9AF8234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3485C3-89DF-8045-B32C-4873B70AF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8EE9D3-7309-9D4D-A232-FE844FDF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4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E9A00-16D4-B443-8359-DBD21FD9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177D2A-33D1-7E4D-B924-A1CD102AF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647886-AE18-6842-9581-2CBC73AE4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7DD0E4-968D-3242-A776-9FC6A502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53CEFB-B4A7-6245-A26F-84594D3B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1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DF174E-AFE3-4948-93D2-9C09662C8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A961D6-DBCB-E249-BF40-B1F9D1B61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F478D9-722C-BB48-9F98-59FC6D200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825D64-AA74-9248-9EB6-1E6F5D88A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17D079-6593-494E-8179-17E055A7F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1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7DDB16-ECF3-CB47-AFDA-DE4EF4BA2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721C13-F25A-BD4E-8D7B-FF72FB83E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FBBA80C-0497-7548-8194-47EDE78E6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844FC5-7CF5-9647-BB83-AAF31F7C9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AAF0AF-0518-5249-9334-1532F162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EF7FDD-D4EE-0042-8441-104B1568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FEB778-C704-3A46-AD89-A9E69F1E4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E16A05-26C4-9A49-A181-86589F2A3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D708FF-61CA-8442-AA59-C642834BC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577F221-05C0-6F42-9E8E-69D6DC429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2EA8CBB-821B-754B-AA82-D8B03B9925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784AAF6-9D7F-DC45-8DB7-A0CABD49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7B52143-2D67-4E42-9F48-393C72BA8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A8694FB-7BCC-DA4B-B6AD-513571D8C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1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6FE5D8-0A62-B74E-91AF-AC0A0A37E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DA6FFE-AD51-284A-BA34-AF1EBD4BD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D13EE8F-2A24-BD4C-A7D9-F75FCAD22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DB45A99-A260-C545-9CBA-AB21FEDEC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1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4D894F2-CFAD-FD4E-91BA-0756B5CE2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71D8191-BB96-7F4E-A32E-B946CC0A4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E26F0D5-3957-384F-8B47-676566BC4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1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EE7911-F1A1-C04A-8F6D-0AFD025E8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3E2C79-AC92-EF47-AC70-55B5578B9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DD48210-8B9A-EA4D-BAF3-DD61B06FB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22FB940-478E-1D45-AA04-5A1B82BE6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FBC3A2-376C-0340-AF3B-30108BA23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4552EF-304F-5A47-B8D3-196117F06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5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05BC6E-84F6-9941-9844-A19344460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7C27153-1EC7-7741-A3EE-E07A7D776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1BED9F-4EF4-4B4F-A233-18ED33CAE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A3481C-A294-A041-B717-0884BA08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742357-F728-5546-A86E-6D1C4C2E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E9754E-282B-4244-8061-34F676368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8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36961E7-FA5B-514A-98C3-03332DF9A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F40D7B4-A1B5-F041-A5D7-579B1F2EE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2D7E16-95D5-9044-B997-4CD124AC6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ECB99-11A4-B645-BC3B-E2290339B85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3C3CC4-3095-5440-B3D2-3ABEF180A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5E49E0-F79F-8043-8DE8-111F3FC41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9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0E83995-A077-9947-9840-97FCE4F3C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506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A602D17-0151-3941-8848-35E9DF4D4D33}"/>
              </a:ext>
            </a:extLst>
          </p:cNvPr>
          <p:cNvSpPr/>
          <p:nvPr/>
        </p:nvSpPr>
        <p:spPr>
          <a:xfrm>
            <a:off x="77002" y="77002"/>
            <a:ext cx="12031579" cy="356097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sz="2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شـا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دى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کـنیـد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اى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فـر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ز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نـد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ان</a:t>
            </a:r>
            <a:endParaRPr lang="fa-IR" sz="7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endParaRPr lang="en-GB" sz="28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چـو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ن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پـد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ر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آ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سـمـا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نـی</a:t>
            </a:r>
            <a:endParaRPr lang="ar-SA" sz="7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4056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A602D17-0151-3941-8848-35E9DF4D4D33}"/>
              </a:ext>
            </a:extLst>
          </p:cNvPr>
          <p:cNvSpPr/>
          <p:nvPr/>
        </p:nvSpPr>
        <p:spPr>
          <a:xfrm>
            <a:off x="77002" y="77002"/>
            <a:ext cx="12031579" cy="356097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sz="2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در  آسمـان  حـاکم  است  او</a:t>
            </a:r>
            <a:endParaRPr lang="fa-IR" sz="7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endParaRPr lang="en-GB" sz="28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و  هـم  بـر  زمــیــن</a:t>
            </a:r>
            <a:endParaRPr lang="ar-SA" sz="7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8749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0E83995-A077-9947-9840-97FCE4F3C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76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A602D17-0151-3941-8848-35E9DF4D4D33}"/>
              </a:ext>
            </a:extLst>
          </p:cNvPr>
          <p:cNvSpPr/>
          <p:nvPr/>
        </p:nvSpPr>
        <p:spPr>
          <a:xfrm>
            <a:off x="77002" y="77002"/>
            <a:ext cx="12031579" cy="356097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sz="2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شـا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دى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کـنیـد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اى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فـر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ز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نـد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ان</a:t>
            </a:r>
            <a:endParaRPr lang="fa-IR" sz="7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endParaRPr lang="en-GB" sz="28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چـو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ن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پـد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ر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آ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سـمـا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نـی</a:t>
            </a:r>
            <a:endParaRPr lang="ar-SA" sz="7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59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A602D17-0151-3941-8848-35E9DF4D4D33}"/>
              </a:ext>
            </a:extLst>
          </p:cNvPr>
          <p:cNvSpPr/>
          <p:nvPr/>
        </p:nvSpPr>
        <p:spPr>
          <a:xfrm>
            <a:off x="77002" y="77002"/>
            <a:ext cx="12031579" cy="356097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sz="2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در  آسمـان  حـاکم  است  او</a:t>
            </a:r>
            <a:endParaRPr lang="fa-IR" sz="7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endParaRPr lang="en-GB" sz="28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و  هـم  بـر  زمــیــن</a:t>
            </a:r>
            <a:endParaRPr lang="ar-SA" sz="7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294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A6F8935-73E7-4A48-B4B5-6FB1A06BC2B3}"/>
              </a:ext>
            </a:extLst>
          </p:cNvPr>
          <p:cNvSpPr/>
          <p:nvPr/>
        </p:nvSpPr>
        <p:spPr>
          <a:xfrm>
            <a:off x="-60542" y="0"/>
            <a:ext cx="12149874" cy="349018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sz="2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چون خداى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ما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در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ميان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ما</a:t>
            </a:r>
            <a:endParaRPr lang="fa-IR" sz="7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ar-SA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قادر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است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نا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مــش</a:t>
            </a:r>
            <a:endParaRPr lang="ar-SA" sz="7200" b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2414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A6F8935-73E7-4A48-B4B5-6FB1A06BC2B3}"/>
              </a:ext>
            </a:extLst>
          </p:cNvPr>
          <p:cNvSpPr/>
          <p:nvPr/>
        </p:nvSpPr>
        <p:spPr>
          <a:xfrm>
            <a:off x="67377" y="77002"/>
            <a:ext cx="12031579" cy="364715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" b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بـا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en-GB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سرود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هـایـش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مـر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ا</a:t>
            </a:r>
            <a:r>
              <a:rPr lang="en-GB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پـو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شاند</a:t>
            </a:r>
            <a:endParaRPr lang="en-GB" sz="7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endParaRPr lang="en-US" sz="300" b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مـا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تم </a:t>
            </a:r>
            <a:r>
              <a:rPr lang="en-GB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مرا</a:t>
            </a:r>
            <a:r>
              <a:rPr lang="en-GB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پـایـکو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بى </a:t>
            </a:r>
            <a:r>
              <a:rPr lang="en-GB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سـا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زد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4200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A602D17-0151-3941-8848-35E9DF4D4D33}"/>
              </a:ext>
            </a:extLst>
          </p:cNvPr>
          <p:cNvSpPr/>
          <p:nvPr/>
        </p:nvSpPr>
        <p:spPr>
          <a:xfrm>
            <a:off x="77002" y="77002"/>
            <a:ext cx="12031579" cy="356097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sz="2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شـا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دى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کـنیـد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اى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فـر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ز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نـد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ان</a:t>
            </a:r>
            <a:endParaRPr lang="fa-IR" sz="7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endParaRPr lang="en-GB" sz="28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چـو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ن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پـد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ر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آ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سـمـا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نـی</a:t>
            </a:r>
            <a:endParaRPr lang="ar-SA" sz="7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9774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A602D17-0151-3941-8848-35E9DF4D4D33}"/>
              </a:ext>
            </a:extLst>
          </p:cNvPr>
          <p:cNvSpPr/>
          <p:nvPr/>
        </p:nvSpPr>
        <p:spPr>
          <a:xfrm>
            <a:off x="77002" y="77002"/>
            <a:ext cx="12031579" cy="356097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sz="2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در  آسمـان  حـاکم  است  او</a:t>
            </a:r>
            <a:endParaRPr lang="fa-IR" sz="7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endParaRPr lang="en-GB" sz="28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و  هـم  بـر  زمــیــن</a:t>
            </a:r>
            <a:endParaRPr lang="ar-SA" sz="7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134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DEE5A4D-9725-F248-A553-BDD16D86AEE3}"/>
              </a:ext>
            </a:extLst>
          </p:cNvPr>
          <p:cNvSpPr/>
          <p:nvPr/>
        </p:nvSpPr>
        <p:spPr>
          <a:xfrm>
            <a:off x="1" y="1"/>
            <a:ext cx="12192000" cy="360098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ملجايى </a:t>
            </a:r>
            <a:r>
              <a:rPr lang="en-GB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در</a:t>
            </a:r>
            <a:r>
              <a:rPr lang="en-GB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نزد </a:t>
            </a:r>
            <a:r>
              <a:rPr lang="en-GB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دشمنان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صخره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ى</a:t>
            </a:r>
            <a:r>
              <a:rPr lang="en-GB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نجات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9210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DEE5A4D-9725-F248-A553-BDD16D86AEE3}"/>
              </a:ext>
            </a:extLst>
          </p:cNvPr>
          <p:cNvSpPr/>
          <p:nvPr/>
        </p:nvSpPr>
        <p:spPr>
          <a:xfrm>
            <a:off x="86627" y="0"/>
            <a:ext cx="12105373" cy="360098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00" b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شاه كليسا</a:t>
            </a:r>
            <a:r>
              <a:rPr lang="en-GB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در</a:t>
            </a:r>
            <a:r>
              <a:rPr lang="en-GB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ميان </a:t>
            </a:r>
            <a:r>
              <a:rPr lang="en-GB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ما 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مى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خرامد</a:t>
            </a:r>
            <a:r>
              <a:rPr lang="en-GB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جلال </a:t>
            </a:r>
            <a:r>
              <a:rPr lang="en-GB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بر</a:t>
            </a:r>
            <a:r>
              <a:rPr lang="en-GB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ar-SA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نامش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3953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120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4</cp:revision>
  <dcterms:created xsi:type="dcterms:W3CDTF">2019-09-18T17:21:39Z</dcterms:created>
  <dcterms:modified xsi:type="dcterms:W3CDTF">2019-09-24T15:09:15Z</dcterms:modified>
</cp:coreProperties>
</file>