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8"/>
  </p:notesMasterIdLst>
  <p:sldIdLst>
    <p:sldId id="269" r:id="rId2"/>
    <p:sldId id="256" r:id="rId3"/>
    <p:sldId id="272" r:id="rId4"/>
    <p:sldId id="274" r:id="rId5"/>
    <p:sldId id="275" r:id="rId6"/>
    <p:sldId id="273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719"/>
  </p:normalViewPr>
  <p:slideViewPr>
    <p:cSldViewPr snapToGrid="0">
      <p:cViewPr varScale="1">
        <p:scale>
          <a:sx n="124" d="100"/>
          <a:sy n="124" d="100"/>
        </p:scale>
        <p:origin x="200" y="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416E72D-F3D4-CE4A-9AE4-1B2AEC610544}"/>
    <pc:docChg chg="undo custSel addSld delSld modSld">
      <pc:chgData name="Niloofar Hosseini" userId="eb3e3110-2622-43cd-88f0-a4c46bd91734" providerId="ADAL" clId="{7416E72D-F3D4-CE4A-9AE4-1B2AEC610544}" dt="2024-07-01T11:57:09.236" v="517" actId="404"/>
      <pc:docMkLst>
        <pc:docMk/>
      </pc:docMkLst>
      <pc:sldChg chg="addSp delSp modSp mod">
        <pc:chgData name="Niloofar Hosseini" userId="eb3e3110-2622-43cd-88f0-a4c46bd91734" providerId="ADAL" clId="{7416E72D-F3D4-CE4A-9AE4-1B2AEC610544}" dt="2024-07-01T11:54:21.441" v="316" actId="20577"/>
        <pc:sldMkLst>
          <pc:docMk/>
          <pc:sldMk cId="0" sldId="256"/>
        </pc:sldMkLst>
        <pc:spChg chg="add del mod">
          <ac:chgData name="Niloofar Hosseini" userId="eb3e3110-2622-43cd-88f0-a4c46bd91734" providerId="ADAL" clId="{7416E72D-F3D4-CE4A-9AE4-1B2AEC610544}" dt="2024-07-01T11:53:57.734" v="308"/>
          <ac:spMkLst>
            <pc:docMk/>
            <pc:sldMk cId="0" sldId="256"/>
            <ac:spMk id="2" creationId="{DEC45F42-B5F6-E8BE-07B2-E7A45E96BF96}"/>
          </ac:spMkLst>
        </pc:spChg>
        <pc:spChg chg="add del mod">
          <ac:chgData name="Niloofar Hosseini" userId="eb3e3110-2622-43cd-88f0-a4c46bd91734" providerId="ADAL" clId="{7416E72D-F3D4-CE4A-9AE4-1B2AEC610544}" dt="2024-07-01T11:51:25.034" v="119"/>
          <ac:spMkLst>
            <pc:docMk/>
            <pc:sldMk cId="0" sldId="256"/>
            <ac:spMk id="3" creationId="{F9C059EB-00D6-8213-6D59-381C0227BC84}"/>
          </ac:spMkLst>
        </pc:spChg>
        <pc:spChg chg="add del mod">
          <ac:chgData name="Niloofar Hosseini" userId="eb3e3110-2622-43cd-88f0-a4c46bd91734" providerId="ADAL" clId="{7416E72D-F3D4-CE4A-9AE4-1B2AEC610544}" dt="2024-07-01T11:51:27.575" v="120" actId="21"/>
          <ac:spMkLst>
            <pc:docMk/>
            <pc:sldMk cId="0" sldId="256"/>
            <ac:spMk id="5" creationId="{4AF1AD95-995E-25DC-D201-1941831B4018}"/>
          </ac:spMkLst>
        </pc:spChg>
        <pc:spChg chg="add mod">
          <ac:chgData name="Niloofar Hosseini" userId="eb3e3110-2622-43cd-88f0-a4c46bd91734" providerId="ADAL" clId="{7416E72D-F3D4-CE4A-9AE4-1B2AEC610544}" dt="2024-07-01T11:54:21.441" v="316" actId="20577"/>
          <ac:spMkLst>
            <pc:docMk/>
            <pc:sldMk cId="0" sldId="256"/>
            <ac:spMk id="6" creationId="{4F77B6D8-1448-FFCF-1329-BDAA9B4ED9C7}"/>
          </ac:spMkLst>
        </pc:spChg>
        <pc:spChg chg="add del mod">
          <ac:chgData name="Niloofar Hosseini" userId="eb3e3110-2622-43cd-88f0-a4c46bd91734" providerId="ADAL" clId="{7416E72D-F3D4-CE4A-9AE4-1B2AEC610544}" dt="2024-07-01T11:51:34.071" v="123" actId="21"/>
          <ac:spMkLst>
            <pc:docMk/>
            <pc:sldMk cId="0" sldId="256"/>
            <ac:spMk id="7" creationId="{1A878FDA-3972-2633-3DB5-45F07DB75B8A}"/>
          </ac:spMkLst>
        </pc:spChg>
        <pc:spChg chg="del mod">
          <ac:chgData name="Niloofar Hosseini" userId="eb3e3110-2622-43cd-88f0-a4c46bd91734" providerId="ADAL" clId="{7416E72D-F3D4-CE4A-9AE4-1B2AEC610544}" dt="2024-07-01T11:51:24.941" v="117" actId="21"/>
          <ac:spMkLst>
            <pc:docMk/>
            <pc:sldMk cId="0" sldId="256"/>
            <ac:spMk id="128" creationId="{00000000-0000-0000-0000-000000000000}"/>
          </ac:spMkLst>
        </pc:spChg>
      </pc:sldChg>
      <pc:sldChg chg="del">
        <pc:chgData name="Niloofar Hosseini" userId="eb3e3110-2622-43cd-88f0-a4c46bd91734" providerId="ADAL" clId="{7416E72D-F3D4-CE4A-9AE4-1B2AEC610544}" dt="2024-07-01T11:53:58.156" v="309" actId="2696"/>
        <pc:sldMkLst>
          <pc:docMk/>
          <pc:sldMk cId="0" sldId="257"/>
        </pc:sldMkLst>
      </pc:sldChg>
      <pc:sldChg chg="del">
        <pc:chgData name="Niloofar Hosseini" userId="eb3e3110-2622-43cd-88f0-a4c46bd91734" providerId="ADAL" clId="{7416E72D-F3D4-CE4A-9AE4-1B2AEC610544}" dt="2024-07-01T11:56:06.255" v="348" actId="2696"/>
        <pc:sldMkLst>
          <pc:docMk/>
          <pc:sldMk cId="0" sldId="258"/>
        </pc:sldMkLst>
      </pc:sldChg>
      <pc:sldChg chg="del">
        <pc:chgData name="Niloofar Hosseini" userId="eb3e3110-2622-43cd-88f0-a4c46bd91734" providerId="ADAL" clId="{7416E72D-F3D4-CE4A-9AE4-1B2AEC610544}" dt="2024-07-01T11:56:05.253" v="346" actId="2696"/>
        <pc:sldMkLst>
          <pc:docMk/>
          <pc:sldMk cId="3661750691" sldId="270"/>
        </pc:sldMkLst>
      </pc:sldChg>
      <pc:sldChg chg="del">
        <pc:chgData name="Niloofar Hosseini" userId="eb3e3110-2622-43cd-88f0-a4c46bd91734" providerId="ADAL" clId="{7416E72D-F3D4-CE4A-9AE4-1B2AEC610544}" dt="2024-07-01T11:56:05.569" v="347" actId="2696"/>
        <pc:sldMkLst>
          <pc:docMk/>
          <pc:sldMk cId="790534587" sldId="271"/>
        </pc:sldMkLst>
      </pc:sldChg>
      <pc:sldChg chg="modSp mod">
        <pc:chgData name="Niloofar Hosseini" userId="eb3e3110-2622-43cd-88f0-a4c46bd91734" providerId="ADAL" clId="{7416E72D-F3D4-CE4A-9AE4-1B2AEC610544}" dt="2024-07-01T11:57:04.759" v="516" actId="404"/>
        <pc:sldMkLst>
          <pc:docMk/>
          <pc:sldMk cId="1929548577" sldId="272"/>
        </pc:sldMkLst>
        <pc:spChg chg="mod">
          <ac:chgData name="Niloofar Hosseini" userId="eb3e3110-2622-43cd-88f0-a4c46bd91734" providerId="ADAL" clId="{7416E72D-F3D4-CE4A-9AE4-1B2AEC610544}" dt="2024-07-01T11:57:04.759" v="516" actId="404"/>
          <ac:spMkLst>
            <pc:docMk/>
            <pc:sldMk cId="1929548577" sldId="272"/>
            <ac:spMk id="138" creationId="{00000000-0000-0000-0000-000000000000}"/>
          </ac:spMkLst>
        </pc:spChg>
      </pc:sldChg>
      <pc:sldChg chg="modSp add mod">
        <pc:chgData name="Niloofar Hosseini" userId="eb3e3110-2622-43cd-88f0-a4c46bd91734" providerId="ADAL" clId="{7416E72D-F3D4-CE4A-9AE4-1B2AEC610544}" dt="2024-07-01T11:56:52.387" v="515" actId="20577"/>
        <pc:sldMkLst>
          <pc:docMk/>
          <pc:sldMk cId="3143502036" sldId="274"/>
        </pc:sldMkLst>
        <pc:spChg chg="mod">
          <ac:chgData name="Niloofar Hosseini" userId="eb3e3110-2622-43cd-88f0-a4c46bd91734" providerId="ADAL" clId="{7416E72D-F3D4-CE4A-9AE4-1B2AEC610544}" dt="2024-07-01T11:56:52.387" v="515" actId="20577"/>
          <ac:spMkLst>
            <pc:docMk/>
            <pc:sldMk cId="3143502036" sldId="274"/>
            <ac:spMk id="6" creationId="{4F77B6D8-1448-FFCF-1329-BDAA9B4ED9C7}"/>
          </ac:spMkLst>
        </pc:spChg>
      </pc:sldChg>
      <pc:sldChg chg="modSp add mod replId">
        <pc:chgData name="Niloofar Hosseini" userId="eb3e3110-2622-43cd-88f0-a4c46bd91734" providerId="ADAL" clId="{7416E72D-F3D4-CE4A-9AE4-1B2AEC610544}" dt="2024-07-01T11:57:09.236" v="517" actId="404"/>
        <pc:sldMkLst>
          <pc:docMk/>
          <pc:sldMk cId="944206537" sldId="275"/>
        </pc:sldMkLst>
        <pc:spChg chg="mod">
          <ac:chgData name="Niloofar Hosseini" userId="eb3e3110-2622-43cd-88f0-a4c46bd91734" providerId="ADAL" clId="{7416E72D-F3D4-CE4A-9AE4-1B2AEC610544}" dt="2024-07-01T11:57:09.236" v="517" actId="404"/>
          <ac:spMkLst>
            <pc:docMk/>
            <pc:sldMk cId="944206537" sldId="275"/>
            <ac:spMk id="138" creationId="{00000000-0000-0000-0000-000000000000}"/>
          </ac:spMkLst>
        </pc:spChg>
      </pc:sldChg>
    </pc:docChg>
  </pc:docChgLst>
  <pc:docChgLst>
    <pc:chgData name="Niloofar Hosseini" userId="eb3e3110-2622-43cd-88f0-a4c46bd91734" providerId="ADAL" clId="{E5340B83-8D29-AF48-B6CC-28C1CDE90DF0}"/>
    <pc:docChg chg="addSld delSld modSld sldOrd modMainMaster">
      <pc:chgData name="Niloofar Hosseini" userId="eb3e3110-2622-43cd-88f0-a4c46bd91734" providerId="ADAL" clId="{E5340B83-8D29-AF48-B6CC-28C1CDE90DF0}" dt="2023-11-13T15:14:46.573" v="508" actId="404"/>
      <pc:docMkLst>
        <pc:docMk/>
      </pc:docMkLst>
      <pc:sldChg chg="addSp delSp modSp mod setBg">
        <pc:chgData name="Niloofar Hosseini" userId="eb3e3110-2622-43cd-88f0-a4c46bd91734" providerId="ADAL" clId="{E5340B83-8D29-AF48-B6CC-28C1CDE90DF0}" dt="2023-11-13T12:55:37.754" v="150"/>
        <pc:sldMkLst>
          <pc:docMk/>
          <pc:sldMk cId="0" sldId="256"/>
        </pc:sldMkLst>
        <pc:spChg chg="add del mod">
          <ac:chgData name="Niloofar Hosseini" userId="eb3e3110-2622-43cd-88f0-a4c46bd91734" providerId="ADAL" clId="{E5340B83-8D29-AF48-B6CC-28C1CDE90DF0}" dt="2023-11-13T12:55:37.754" v="150"/>
          <ac:spMkLst>
            <pc:docMk/>
            <pc:sldMk cId="0" sldId="256"/>
            <ac:spMk id="2" creationId="{0B855545-1B6F-3604-C667-0AC75D7D0400}"/>
          </ac:spMkLst>
        </pc:spChg>
        <pc:spChg chg="mod">
          <ac:chgData name="Niloofar Hosseini" userId="eb3e3110-2622-43cd-88f0-a4c46bd91734" providerId="ADAL" clId="{E5340B83-8D29-AF48-B6CC-28C1CDE90DF0}" dt="2023-11-13T12:55:35.239" v="148" actId="404"/>
          <ac:spMkLst>
            <pc:docMk/>
            <pc:sldMk cId="0" sldId="256"/>
            <ac:spMk id="128" creationId="{00000000-0000-0000-0000-000000000000}"/>
          </ac:spMkLst>
        </pc:spChg>
      </pc:sldChg>
      <pc:sldChg chg="modSp mod">
        <pc:chgData name="Niloofar Hosseini" userId="eb3e3110-2622-43cd-88f0-a4c46bd91734" providerId="ADAL" clId="{E5340B83-8D29-AF48-B6CC-28C1CDE90DF0}" dt="2023-11-13T12:57:45.948" v="177" actId="20577"/>
        <pc:sldMkLst>
          <pc:docMk/>
          <pc:sldMk cId="0" sldId="257"/>
        </pc:sldMkLst>
        <pc:spChg chg="mod">
          <ac:chgData name="Niloofar Hosseini" userId="eb3e3110-2622-43cd-88f0-a4c46bd91734" providerId="ADAL" clId="{E5340B83-8D29-AF48-B6CC-28C1CDE90DF0}" dt="2023-11-13T12:57:45.948" v="177" actId="20577"/>
          <ac:spMkLst>
            <pc:docMk/>
            <pc:sldMk cId="0" sldId="257"/>
            <ac:spMk id="133" creationId="{00000000-0000-0000-0000-000000000000}"/>
          </ac:spMkLst>
        </pc:spChg>
      </pc:sldChg>
      <pc:sldChg chg="modSp mod ord">
        <pc:chgData name="Niloofar Hosseini" userId="eb3e3110-2622-43cd-88f0-a4c46bd91734" providerId="ADAL" clId="{E5340B83-8D29-AF48-B6CC-28C1CDE90DF0}" dt="2023-11-13T15:14:46.573" v="508" actId="404"/>
        <pc:sldMkLst>
          <pc:docMk/>
          <pc:sldMk cId="0" sldId="258"/>
        </pc:sldMkLst>
        <pc:spChg chg="mod">
          <ac:chgData name="Niloofar Hosseini" userId="eb3e3110-2622-43cd-88f0-a4c46bd91734" providerId="ADAL" clId="{E5340B83-8D29-AF48-B6CC-28C1CDE90DF0}" dt="2023-11-13T15:14:46.573" v="508" actId="404"/>
          <ac:spMkLst>
            <pc:docMk/>
            <pc:sldMk cId="0" sldId="258"/>
            <ac:spMk id="138" creationId="{00000000-0000-0000-0000-000000000000}"/>
          </ac:spMkLst>
        </pc:spChg>
      </pc:sldChg>
      <pc:sldChg chg="del">
        <pc:chgData name="Niloofar Hosseini" userId="eb3e3110-2622-43cd-88f0-a4c46bd91734" providerId="ADAL" clId="{E5340B83-8D29-AF48-B6CC-28C1CDE90DF0}" dt="2023-11-13T13:02:48.197" v="490" actId="2696"/>
        <pc:sldMkLst>
          <pc:docMk/>
          <pc:sldMk cId="0" sldId="259"/>
        </pc:sldMkLst>
      </pc:sldChg>
      <pc:sldChg chg="del">
        <pc:chgData name="Niloofar Hosseini" userId="eb3e3110-2622-43cd-88f0-a4c46bd91734" providerId="ADAL" clId="{E5340B83-8D29-AF48-B6CC-28C1CDE90DF0}" dt="2023-11-13T13:02:48.206" v="491" actId="2696"/>
        <pc:sldMkLst>
          <pc:docMk/>
          <pc:sldMk cId="0" sldId="260"/>
        </pc:sldMkLst>
      </pc:sldChg>
      <pc:sldChg chg="del">
        <pc:chgData name="Niloofar Hosseini" userId="eb3e3110-2622-43cd-88f0-a4c46bd91734" providerId="ADAL" clId="{E5340B83-8D29-AF48-B6CC-28C1CDE90DF0}" dt="2023-11-13T12:59:04.865" v="271" actId="2696"/>
        <pc:sldMkLst>
          <pc:docMk/>
          <pc:sldMk cId="470122425" sldId="262"/>
        </pc:sldMkLst>
      </pc:sldChg>
      <pc:sldChg chg="del setBg">
        <pc:chgData name="Niloofar Hosseini" userId="eb3e3110-2622-43cd-88f0-a4c46bd91734" providerId="ADAL" clId="{E5340B83-8D29-AF48-B6CC-28C1CDE90DF0}" dt="2023-11-13T13:03:08.021" v="498" actId="2696"/>
        <pc:sldMkLst>
          <pc:docMk/>
          <pc:sldMk cId="1567765651" sldId="265"/>
        </pc:sldMkLst>
      </pc:sldChg>
      <pc:sldChg chg="del">
        <pc:chgData name="Niloofar Hosseini" userId="eb3e3110-2622-43cd-88f0-a4c46bd91734" providerId="ADAL" clId="{E5340B83-8D29-AF48-B6CC-28C1CDE90DF0}" dt="2023-11-13T13:02:50.556" v="492" actId="2696"/>
        <pc:sldMkLst>
          <pc:docMk/>
          <pc:sldMk cId="875946027" sldId="267"/>
        </pc:sldMkLst>
      </pc:sldChg>
      <pc:sldChg chg="del">
        <pc:chgData name="Niloofar Hosseini" userId="eb3e3110-2622-43cd-88f0-a4c46bd91734" providerId="ADAL" clId="{E5340B83-8D29-AF48-B6CC-28C1CDE90DF0}" dt="2023-11-13T13:02:51.590" v="493" actId="2696"/>
        <pc:sldMkLst>
          <pc:docMk/>
          <pc:sldMk cId="3548933446" sldId="268"/>
        </pc:sldMkLst>
      </pc:sldChg>
      <pc:sldChg chg="setBg">
        <pc:chgData name="Niloofar Hosseini" userId="eb3e3110-2622-43cd-88f0-a4c46bd91734" providerId="ADAL" clId="{E5340B83-8D29-AF48-B6CC-28C1CDE90DF0}" dt="2023-11-13T13:03:04.382" v="495"/>
        <pc:sldMkLst>
          <pc:docMk/>
          <pc:sldMk cId="1555070821" sldId="269"/>
        </pc:sldMkLst>
      </pc:sldChg>
      <pc:sldChg chg="modSp add mod ord">
        <pc:chgData name="Niloofar Hosseini" userId="eb3e3110-2622-43cd-88f0-a4c46bd91734" providerId="ADAL" clId="{E5340B83-8D29-AF48-B6CC-28C1CDE90DF0}" dt="2023-11-13T13:02:03.956" v="392" actId="20577"/>
        <pc:sldMkLst>
          <pc:docMk/>
          <pc:sldMk cId="3661750691" sldId="270"/>
        </pc:sldMkLst>
        <pc:spChg chg="mod">
          <ac:chgData name="Niloofar Hosseini" userId="eb3e3110-2622-43cd-88f0-a4c46bd91734" providerId="ADAL" clId="{E5340B83-8D29-AF48-B6CC-28C1CDE90DF0}" dt="2023-11-13T13:02:03.956" v="392" actId="20577"/>
          <ac:spMkLst>
            <pc:docMk/>
            <pc:sldMk cId="3661750691" sldId="270"/>
            <ac:spMk id="128" creationId="{00000000-0000-0000-0000-000000000000}"/>
          </ac:spMkLst>
        </pc:spChg>
      </pc:sldChg>
      <pc:sldChg chg="modSp add mod ord replId">
        <pc:chgData name="Niloofar Hosseini" userId="eb3e3110-2622-43cd-88f0-a4c46bd91734" providerId="ADAL" clId="{E5340B83-8D29-AF48-B6CC-28C1CDE90DF0}" dt="2023-11-13T13:02:39.410" v="487" actId="20577"/>
        <pc:sldMkLst>
          <pc:docMk/>
          <pc:sldMk cId="790534587" sldId="271"/>
        </pc:sldMkLst>
        <pc:spChg chg="mod">
          <ac:chgData name="Niloofar Hosseini" userId="eb3e3110-2622-43cd-88f0-a4c46bd91734" providerId="ADAL" clId="{E5340B83-8D29-AF48-B6CC-28C1CDE90DF0}" dt="2023-11-13T13:02:39.410" v="487" actId="20577"/>
          <ac:spMkLst>
            <pc:docMk/>
            <pc:sldMk cId="790534587" sldId="271"/>
            <ac:spMk id="133" creationId="{00000000-0000-0000-0000-000000000000}"/>
          </ac:spMkLst>
        </pc:spChg>
      </pc:sldChg>
      <pc:sldChg chg="modSp add mod">
        <pc:chgData name="Niloofar Hosseini" userId="eb3e3110-2622-43cd-88f0-a4c46bd91734" providerId="ADAL" clId="{E5340B83-8D29-AF48-B6CC-28C1CDE90DF0}" dt="2023-11-13T15:14:39.475" v="502" actId="404"/>
        <pc:sldMkLst>
          <pc:docMk/>
          <pc:sldMk cId="1929548577" sldId="272"/>
        </pc:sldMkLst>
        <pc:spChg chg="mod">
          <ac:chgData name="Niloofar Hosseini" userId="eb3e3110-2622-43cd-88f0-a4c46bd91734" providerId="ADAL" clId="{E5340B83-8D29-AF48-B6CC-28C1CDE90DF0}" dt="2023-11-13T15:14:39.475" v="502" actId="404"/>
          <ac:spMkLst>
            <pc:docMk/>
            <pc:sldMk cId="1929548577" sldId="272"/>
            <ac:spMk id="138" creationId="{00000000-0000-0000-0000-000000000000}"/>
          </ac:spMkLst>
        </pc:spChg>
      </pc:sldChg>
      <pc:sldChg chg="add ord">
        <pc:chgData name="Niloofar Hosseini" userId="eb3e3110-2622-43cd-88f0-a4c46bd91734" providerId="ADAL" clId="{E5340B83-8D29-AF48-B6CC-28C1CDE90DF0}" dt="2023-11-13T13:03:06.870" v="497" actId="20578"/>
        <pc:sldMkLst>
          <pc:docMk/>
          <pc:sldMk cId="1967890646" sldId="273"/>
        </pc:sldMkLst>
      </pc:sldChg>
      <pc:sldMasterChg chg="setBg modSldLayout">
        <pc:chgData name="Niloofar Hosseini" userId="eb3e3110-2622-43cd-88f0-a4c46bd91734" providerId="ADAL" clId="{E5340B83-8D29-AF48-B6CC-28C1CDE90DF0}" dt="2023-11-13T12:48:06.221" v="16"/>
        <pc:sldMasterMkLst>
          <pc:docMk/>
          <pc:sldMasterMk cId="0" sldId="2147483665"/>
        </pc:sldMasterMkLst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48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49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0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1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2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3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4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5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6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7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8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59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60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61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62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63"/>
          </pc:sldLayoutMkLst>
        </pc:sldLayoutChg>
        <pc:sldLayoutChg chg="setBg">
          <pc:chgData name="Niloofar Hosseini" userId="eb3e3110-2622-43cd-88f0-a4c46bd91734" providerId="ADAL" clId="{E5340B83-8D29-AF48-B6CC-28C1CDE90DF0}" dt="2023-11-13T12:48:06.221" v="16"/>
          <pc:sldLayoutMkLst>
            <pc:docMk/>
            <pc:sldMasterMk cId="0" sldId="2147483665"/>
            <pc:sldLayoutMk cId="0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55735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79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1328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940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0538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1055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547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07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F77B6D8-1448-FFCF-1329-BDAA9B4ED9C7}"/>
              </a:ext>
            </a:extLst>
          </p:cNvPr>
          <p:cNvSpPr/>
          <p:nvPr/>
        </p:nvSpPr>
        <p:spPr>
          <a:xfrm>
            <a:off x="0" y="0"/>
            <a:ext cx="12191999" cy="7722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بنگرم بر </a:t>
            </a:r>
            <a:r>
              <a:rPr lang="fa-IR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صلیبت</a:t>
            </a: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بینم آن فیض </a:t>
            </a:r>
            <a:r>
              <a:rPr lang="fa-IR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عجیبت</a:t>
            </a: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زخمها و رنجهای تو بر پیروزی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مهیبت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فیض تو که جاری شد از خون و جسم تو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 دادی از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زخمهایت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این روح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سرگردانم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endParaRPr lang="fa-IR" sz="1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صلیب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تخت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شد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آن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بنشینی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</a:t>
            </a:r>
            <a:endParaRPr lang="fa-IR" sz="44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آشکار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سازی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عشقت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را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روی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کوه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جلجلتا</a:t>
            </a:r>
            <a:endParaRPr lang="fa-IR" sz="44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پادشاهان جان </a:t>
            </a:r>
            <a:r>
              <a:rPr lang="fa-IR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می‌گیرند</a:t>
            </a:r>
            <a:r>
              <a:rPr lang="fa-IR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تا سلطان عالم شوند</a:t>
            </a: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شاه ما جان خود بداد ، تا سلطان قلبم شود</a:t>
            </a:r>
            <a:endParaRPr lang="en-US" sz="44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954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F77B6D8-1448-FFCF-1329-BDAA9B4ED9C7}"/>
              </a:ext>
            </a:extLst>
          </p:cNvPr>
          <p:cNvSpPr/>
          <p:nvPr/>
        </p:nvSpPr>
        <p:spPr>
          <a:xfrm>
            <a:off x="0" y="0"/>
            <a:ext cx="12191999" cy="7722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عاشقانه </a:t>
            </a:r>
            <a:r>
              <a:rPr lang="fa-IR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می‌سرایم</a:t>
            </a: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چون دانم شاه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فخرم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 عشقم تویی محبوب و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سلطانم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برتر ز هر قدرت تویی اول تویی آخر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تاریکی‌های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عیسی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مصلوبم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350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endParaRPr lang="fa-IR" sz="1800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صلیب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تخت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شد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آن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بنشینی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</a:t>
            </a:r>
            <a:endParaRPr lang="fa-IR" sz="44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آشکار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سازی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عشقت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را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روی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کوه</a:t>
            </a:r>
            <a:r>
              <a:rPr lang="en-US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جلجلتا</a:t>
            </a:r>
            <a:endParaRPr lang="fa-IR" sz="44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پادشاهان جان </a:t>
            </a:r>
            <a:r>
              <a:rPr lang="fa-IR" sz="4400" b="1" cap="none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می‌گیرند</a:t>
            </a:r>
            <a:r>
              <a:rPr lang="fa-IR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تا سلطان عالم شوند</a:t>
            </a: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شاه ما جان خود بداد ، تا سلطان قلبم شود</a:t>
            </a:r>
            <a:endParaRPr lang="en-US" sz="44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420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7890646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138</Words>
  <Application>Microsoft Macintosh PowerPoint</Application>
  <PresentationFormat>Widescreen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5</cp:revision>
  <dcterms:modified xsi:type="dcterms:W3CDTF">2024-07-01T11:57:21Z</dcterms:modified>
</cp:coreProperties>
</file>