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0"/>
  </p:notesMasterIdLst>
  <p:sldIdLst>
    <p:sldId id="265" r:id="rId2"/>
    <p:sldId id="256" r:id="rId3"/>
    <p:sldId id="259" r:id="rId4"/>
    <p:sldId id="269" r:id="rId5"/>
    <p:sldId id="270" r:id="rId6"/>
    <p:sldId id="271" r:id="rId7"/>
    <p:sldId id="272" r:id="rId8"/>
    <p:sldId id="268" r:id="rId9"/>
  </p:sldIdLst>
  <p:sldSz cx="12192000" cy="6858000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1"/>
    <p:restoredTop sz="94655"/>
  </p:normalViewPr>
  <p:slideViewPr>
    <p:cSldViewPr snapToGrid="0">
      <p:cViewPr varScale="1">
        <p:scale>
          <a:sx n="126" d="100"/>
          <a:sy n="126" d="100"/>
        </p:scale>
        <p:origin x="232" y="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0602B58-D500-924D-A4EC-85689CD91308}"/>
    <pc:docChg chg="undo custSel addSld delSld modSld sldOrd modMainMaster">
      <pc:chgData name="Niloofar Hosseini" userId="eb3e3110-2622-43cd-88f0-a4c46bd91734" providerId="ADAL" clId="{E0602B58-D500-924D-A4EC-85689CD91308}" dt="2023-11-08T17:10:14.385" v="84" actId="20577"/>
      <pc:docMkLst>
        <pc:docMk/>
      </pc:docMkLst>
      <pc:sldChg chg="addSp delSp modSp mod setBg">
        <pc:chgData name="Niloofar Hosseini" userId="eb3e3110-2622-43cd-88f0-a4c46bd91734" providerId="ADAL" clId="{E0602B58-D500-924D-A4EC-85689CD91308}" dt="2023-11-08T17:09:08.885" v="73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E0602B58-D500-924D-A4EC-85689CD91308}" dt="2023-11-08T17:06:36.441" v="29"/>
          <ac:spMkLst>
            <pc:docMk/>
            <pc:sldMk cId="0" sldId="256"/>
            <ac:spMk id="2" creationId="{8AA55E69-346C-375F-E18C-084879371A8D}"/>
          </ac:spMkLst>
        </pc:spChg>
        <pc:spChg chg="mod">
          <ac:chgData name="Niloofar Hosseini" userId="eb3e3110-2622-43cd-88f0-a4c46bd91734" providerId="ADAL" clId="{E0602B58-D500-924D-A4EC-85689CD91308}" dt="2023-11-08T17:09:08.885" v="73" actId="20577"/>
          <ac:spMkLst>
            <pc:docMk/>
            <pc:sldMk cId="0" sldId="256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E0602B58-D500-924D-A4EC-85689CD91308}" dt="2023-11-08T17:07:42.990" v="50" actId="255"/>
        <pc:sldMkLst>
          <pc:docMk/>
          <pc:sldMk cId="174437214" sldId="259"/>
        </pc:sldMkLst>
        <pc:spChg chg="mod">
          <ac:chgData name="Niloofar Hosseini" userId="eb3e3110-2622-43cd-88f0-a4c46bd91734" providerId="ADAL" clId="{E0602B58-D500-924D-A4EC-85689CD91308}" dt="2023-11-08T17:07:42.990" v="50" actId="255"/>
          <ac:spMkLst>
            <pc:docMk/>
            <pc:sldMk cId="174437214" sldId="259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E0602B58-D500-924D-A4EC-85689CD91308}" dt="2023-11-08T17:09:52.982" v="79" actId="20577"/>
        <pc:sldMkLst>
          <pc:docMk/>
          <pc:sldMk cId="4078904300" sldId="260"/>
        </pc:sldMkLst>
        <pc:spChg chg="mod">
          <ac:chgData name="Niloofar Hosseini" userId="eb3e3110-2622-43cd-88f0-a4c46bd91734" providerId="ADAL" clId="{E0602B58-D500-924D-A4EC-85689CD91308}" dt="2023-11-08T17:09:52.982" v="79" actId="20577"/>
          <ac:spMkLst>
            <pc:docMk/>
            <pc:sldMk cId="4078904300" sldId="260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E0602B58-D500-924D-A4EC-85689CD91308}" dt="2023-11-08T17:10:14.385" v="84" actId="20577"/>
        <pc:sldMkLst>
          <pc:docMk/>
          <pc:sldMk cId="913240624" sldId="262"/>
        </pc:sldMkLst>
        <pc:spChg chg="mod">
          <ac:chgData name="Niloofar Hosseini" userId="eb3e3110-2622-43cd-88f0-a4c46bd91734" providerId="ADAL" clId="{E0602B58-D500-924D-A4EC-85689CD91308}" dt="2023-11-08T17:10:14.385" v="84" actId="20577"/>
          <ac:spMkLst>
            <pc:docMk/>
            <pc:sldMk cId="913240624" sldId="262"/>
            <ac:spMk id="128" creationId="{00000000-0000-0000-0000-000000000000}"/>
          </ac:spMkLst>
        </pc:spChg>
      </pc:sldChg>
      <pc:sldChg chg="del setBg">
        <pc:chgData name="Niloofar Hosseini" userId="eb3e3110-2622-43cd-88f0-a4c46bd91734" providerId="ADAL" clId="{E0602B58-D500-924D-A4EC-85689CD91308}" dt="2023-11-08T17:05:09.996" v="7" actId="2696"/>
        <pc:sldMkLst>
          <pc:docMk/>
          <pc:sldMk cId="2642604960" sldId="264"/>
        </pc:sldMkLst>
      </pc:sldChg>
      <pc:sldChg chg="setBg">
        <pc:chgData name="Niloofar Hosseini" userId="eb3e3110-2622-43cd-88f0-a4c46bd91734" providerId="ADAL" clId="{E0602B58-D500-924D-A4EC-85689CD91308}" dt="2023-11-08T17:05:02.310" v="4"/>
        <pc:sldMkLst>
          <pc:docMk/>
          <pc:sldMk cId="4176307052" sldId="265"/>
        </pc:sldMkLst>
      </pc:sldChg>
      <pc:sldChg chg="del">
        <pc:chgData name="Niloofar Hosseini" userId="eb3e3110-2622-43cd-88f0-a4c46bd91734" providerId="ADAL" clId="{E0602B58-D500-924D-A4EC-85689CD91308}" dt="2023-11-08T17:08:30.147" v="62" actId="2696"/>
        <pc:sldMkLst>
          <pc:docMk/>
          <pc:sldMk cId="1782525440" sldId="266"/>
        </pc:sldMkLst>
      </pc:sldChg>
      <pc:sldChg chg="del">
        <pc:chgData name="Niloofar Hosseini" userId="eb3e3110-2622-43cd-88f0-a4c46bd91734" providerId="ADAL" clId="{E0602B58-D500-924D-A4EC-85689CD91308}" dt="2023-11-08T17:09:00.904" v="72" actId="2696"/>
        <pc:sldMkLst>
          <pc:docMk/>
          <pc:sldMk cId="705496345" sldId="267"/>
        </pc:sldMkLst>
      </pc:sldChg>
      <pc:sldChg chg="add ord">
        <pc:chgData name="Niloofar Hosseini" userId="eb3e3110-2622-43cd-88f0-a4c46bd91734" providerId="ADAL" clId="{E0602B58-D500-924D-A4EC-85689CD91308}" dt="2023-11-08T17:05:08.685" v="6" actId="20578"/>
        <pc:sldMkLst>
          <pc:docMk/>
          <pc:sldMk cId="3958152052" sldId="268"/>
        </pc:sldMkLst>
      </pc:sldChg>
      <pc:sldChg chg="add ord">
        <pc:chgData name="Niloofar Hosseini" userId="eb3e3110-2622-43cd-88f0-a4c46bd91734" providerId="ADAL" clId="{E0602B58-D500-924D-A4EC-85689CD91308}" dt="2023-11-08T17:08:28.698" v="61" actId="20578"/>
        <pc:sldMkLst>
          <pc:docMk/>
          <pc:sldMk cId="2586699061" sldId="269"/>
        </pc:sldMkLst>
      </pc:sldChg>
      <pc:sldChg chg="add ord">
        <pc:chgData name="Niloofar Hosseini" userId="eb3e3110-2622-43cd-88f0-a4c46bd91734" providerId="ADAL" clId="{E0602B58-D500-924D-A4EC-85689CD91308}" dt="2023-11-08T17:08:59.722" v="71" actId="20578"/>
        <pc:sldMkLst>
          <pc:docMk/>
          <pc:sldMk cId="3566011328" sldId="270"/>
        </pc:sldMkLst>
      </pc:sldChg>
      <pc:sldMasterChg chg="setBg modSldLayout">
        <pc:chgData name="Niloofar Hosseini" userId="eb3e3110-2622-43cd-88f0-a4c46bd91734" providerId="ADAL" clId="{E0602B58-D500-924D-A4EC-85689CD91308}" dt="2023-11-08T17:04:51.465" v="2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E0602B58-D500-924D-A4EC-85689CD91308}" dt="2023-11-08T17:04:51.465" v="2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  <pc:docChgLst>
    <pc:chgData name="Niloofar Hosseini" userId="eb3e3110-2622-43cd-88f0-a4c46bd91734" providerId="ADAL" clId="{B87D72DD-6AB2-1A4E-8F2C-3DEAAB046F03}"/>
    <pc:docChg chg="addSld delSld modSld">
      <pc:chgData name="Niloofar Hosseini" userId="eb3e3110-2622-43cd-88f0-a4c46bd91734" providerId="ADAL" clId="{B87D72DD-6AB2-1A4E-8F2C-3DEAAB046F03}" dt="2024-06-28T10:38:38.129" v="268" actId="20577"/>
      <pc:docMkLst>
        <pc:docMk/>
      </pc:docMkLst>
      <pc:sldChg chg="addSp delSp modSp mod">
        <pc:chgData name="Niloofar Hosseini" userId="eb3e3110-2622-43cd-88f0-a4c46bd91734" providerId="ADAL" clId="{B87D72DD-6AB2-1A4E-8F2C-3DEAAB046F03}" dt="2024-06-28T10:37:16.666" v="51"/>
        <pc:sldMkLst>
          <pc:docMk/>
          <pc:sldMk cId="0" sldId="256"/>
        </pc:sldMkLst>
        <pc:spChg chg="add del mod">
          <ac:chgData name="Niloofar Hosseini" userId="eb3e3110-2622-43cd-88f0-a4c46bd91734" providerId="ADAL" clId="{B87D72DD-6AB2-1A4E-8F2C-3DEAAB046F03}" dt="2024-06-28T10:37:16.666" v="51"/>
          <ac:spMkLst>
            <pc:docMk/>
            <pc:sldMk cId="0" sldId="256"/>
            <ac:spMk id="2" creationId="{73029244-BCF1-CF55-5CC7-CC1B8FD023E1}"/>
          </ac:spMkLst>
        </pc:spChg>
        <pc:spChg chg="mod">
          <ac:chgData name="Niloofar Hosseini" userId="eb3e3110-2622-43cd-88f0-a4c46bd91734" providerId="ADAL" clId="{B87D72DD-6AB2-1A4E-8F2C-3DEAAB046F03}" dt="2024-06-28T10:36:46.621" v="43" actId="403"/>
          <ac:spMkLst>
            <pc:docMk/>
            <pc:sldMk cId="0" sldId="256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B87D72DD-6AB2-1A4E-8F2C-3DEAAB046F03}" dt="2024-06-28T10:37:12.337" v="49" actId="404"/>
        <pc:sldMkLst>
          <pc:docMk/>
          <pc:sldMk cId="174437214" sldId="259"/>
        </pc:sldMkLst>
        <pc:spChg chg="mod">
          <ac:chgData name="Niloofar Hosseini" userId="eb3e3110-2622-43cd-88f0-a4c46bd91734" providerId="ADAL" clId="{B87D72DD-6AB2-1A4E-8F2C-3DEAAB046F03}" dt="2024-06-28T10:37:12.337" v="49" actId="404"/>
          <ac:spMkLst>
            <pc:docMk/>
            <pc:sldMk cId="174437214" sldId="259"/>
            <ac:spMk id="128" creationId="{00000000-0000-0000-0000-000000000000}"/>
          </ac:spMkLst>
        </pc:spChg>
      </pc:sldChg>
      <pc:sldChg chg="del">
        <pc:chgData name="Niloofar Hosseini" userId="eb3e3110-2622-43cd-88f0-a4c46bd91734" providerId="ADAL" clId="{B87D72DD-6AB2-1A4E-8F2C-3DEAAB046F03}" dt="2024-06-28T10:37:25.089" v="52" actId="2696"/>
        <pc:sldMkLst>
          <pc:docMk/>
          <pc:sldMk cId="4078904300" sldId="260"/>
        </pc:sldMkLst>
      </pc:sldChg>
      <pc:sldChg chg="del">
        <pc:chgData name="Niloofar Hosseini" userId="eb3e3110-2622-43cd-88f0-a4c46bd91734" providerId="ADAL" clId="{B87D72DD-6AB2-1A4E-8F2C-3DEAAB046F03}" dt="2024-06-28T10:37:25.730" v="54" actId="2696"/>
        <pc:sldMkLst>
          <pc:docMk/>
          <pc:sldMk cId="913240624" sldId="262"/>
        </pc:sldMkLst>
      </pc:sldChg>
      <pc:sldChg chg="modSp add mod">
        <pc:chgData name="Niloofar Hosseini" userId="eb3e3110-2622-43cd-88f0-a4c46bd91734" providerId="ADAL" clId="{B87D72DD-6AB2-1A4E-8F2C-3DEAAB046F03}" dt="2024-06-28T10:38:04.103" v="166" actId="20577"/>
        <pc:sldMkLst>
          <pc:docMk/>
          <pc:sldMk cId="2032991585" sldId="269"/>
        </pc:sldMkLst>
        <pc:spChg chg="mod">
          <ac:chgData name="Niloofar Hosseini" userId="eb3e3110-2622-43cd-88f0-a4c46bd91734" providerId="ADAL" clId="{B87D72DD-6AB2-1A4E-8F2C-3DEAAB046F03}" dt="2024-06-28T10:38:04.103" v="166" actId="20577"/>
          <ac:spMkLst>
            <pc:docMk/>
            <pc:sldMk cId="2032991585" sldId="269"/>
            <ac:spMk id="128" creationId="{00000000-0000-0000-0000-000000000000}"/>
          </ac:spMkLst>
        </pc:spChg>
      </pc:sldChg>
      <pc:sldChg chg="del">
        <pc:chgData name="Niloofar Hosseini" userId="eb3e3110-2622-43cd-88f0-a4c46bd91734" providerId="ADAL" clId="{B87D72DD-6AB2-1A4E-8F2C-3DEAAB046F03}" dt="2024-06-28T10:37:25.214" v="53" actId="2696"/>
        <pc:sldMkLst>
          <pc:docMk/>
          <pc:sldMk cId="2586699061" sldId="269"/>
        </pc:sldMkLst>
      </pc:sldChg>
      <pc:sldChg chg="add replId">
        <pc:chgData name="Niloofar Hosseini" userId="eb3e3110-2622-43cd-88f0-a4c46bd91734" providerId="ADAL" clId="{B87D72DD-6AB2-1A4E-8F2C-3DEAAB046F03}" dt="2024-06-28T10:37:29.063" v="56" actId="2890"/>
        <pc:sldMkLst>
          <pc:docMk/>
          <pc:sldMk cId="1623458729" sldId="270"/>
        </pc:sldMkLst>
      </pc:sldChg>
      <pc:sldChg chg="del">
        <pc:chgData name="Niloofar Hosseini" userId="eb3e3110-2622-43cd-88f0-a4c46bd91734" providerId="ADAL" clId="{B87D72DD-6AB2-1A4E-8F2C-3DEAAB046F03}" dt="2024-06-28T10:37:26.165" v="55" actId="2696"/>
        <pc:sldMkLst>
          <pc:docMk/>
          <pc:sldMk cId="3566011328" sldId="270"/>
        </pc:sldMkLst>
      </pc:sldChg>
      <pc:sldChg chg="modSp add mod">
        <pc:chgData name="Niloofar Hosseini" userId="eb3e3110-2622-43cd-88f0-a4c46bd91734" providerId="ADAL" clId="{B87D72DD-6AB2-1A4E-8F2C-3DEAAB046F03}" dt="2024-06-28T10:38:38.129" v="268" actId="20577"/>
        <pc:sldMkLst>
          <pc:docMk/>
          <pc:sldMk cId="2427624517" sldId="271"/>
        </pc:sldMkLst>
        <pc:spChg chg="mod">
          <ac:chgData name="Niloofar Hosseini" userId="eb3e3110-2622-43cd-88f0-a4c46bd91734" providerId="ADAL" clId="{B87D72DD-6AB2-1A4E-8F2C-3DEAAB046F03}" dt="2024-06-28T10:38:38.129" v="268" actId="20577"/>
          <ac:spMkLst>
            <pc:docMk/>
            <pc:sldMk cId="2427624517" sldId="271"/>
            <ac:spMk id="128" creationId="{00000000-0000-0000-0000-000000000000}"/>
          </ac:spMkLst>
        </pc:spChg>
      </pc:sldChg>
      <pc:sldChg chg="add replId">
        <pc:chgData name="Niloofar Hosseini" userId="eb3e3110-2622-43cd-88f0-a4c46bd91734" providerId="ADAL" clId="{B87D72DD-6AB2-1A4E-8F2C-3DEAAB046F03}" dt="2024-06-28T10:37:30.050" v="57" actId="2890"/>
        <pc:sldMkLst>
          <pc:docMk/>
          <pc:sldMk cId="3262541165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34469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98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224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8914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5960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002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7371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908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483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30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پدر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آسمانى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،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خداى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من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تويى</a:t>
            </a:r>
            <a:endParaRPr lang="fa-IR" sz="4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در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سحر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تو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را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مى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‌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جويم</a:t>
            </a:r>
            <a:endParaRPr lang="fa-IR" sz="4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به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حضورت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آيم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، دستها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بالا کنم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تا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جلالت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en-US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را</a:t>
            </a:r>
            <a:r>
              <a:rPr lang="en-US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ببینم</a:t>
            </a:r>
            <a:endParaRPr lang="en-US" sz="4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fa-IR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دوست دارم</a:t>
            </a:r>
            <a:endParaRPr lang="en-US" sz="48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43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عیسی </a:t>
            </a:r>
            <a:r>
              <a:rPr lang="fa-IR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بره‌ی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خدا ، همیشه با وفا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صخره‌ی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نجات </a:t>
            </a:r>
            <a:r>
              <a:rPr lang="fa-IR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قلعه‌ی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بلند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به سوی تو دوم تا که ساکن باشم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در قدس تو ای خداوند</a:t>
            </a:r>
            <a:endParaRPr lang="en-US" sz="4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299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fa-IR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دوست دارم</a:t>
            </a:r>
            <a:endParaRPr lang="en-US" sz="48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45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روح‌القدس</a:t>
            </a: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خدا پر کن تازه مرا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کاسه ام را بلند کنم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قوت ببخش مرا تقدیس کن قلبم را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تا عیسی را جلال دهم</a:t>
            </a:r>
            <a:endParaRPr lang="en-US" sz="4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762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fa-IR" sz="2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48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از عمق دل تو را دوست دارم</a:t>
            </a:r>
            <a:endParaRPr lang="en-US" sz="48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254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152052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161</Words>
  <Application>Microsoft Macintosh PowerPoint</Application>
  <PresentationFormat>Widescreen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4</cp:revision>
  <dcterms:modified xsi:type="dcterms:W3CDTF">2024-06-28T10:38:51Z</dcterms:modified>
</cp:coreProperties>
</file>