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0"/>
    <p:restoredTop sz="94719"/>
  </p:normalViewPr>
  <p:slideViewPr>
    <p:cSldViewPr snapToGrid="0" snapToObjects="1">
      <p:cViewPr varScale="1">
        <p:scale>
          <a:sx n="115" d="100"/>
          <a:sy n="115" d="100"/>
        </p:scale>
        <p:origin x="224" y="1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485481A5-6031-2042-B0FE-9815A26A819F}"/>
    <pc:docChg chg="undo custSel modSld">
      <pc:chgData name="Niloofar Hosseini" userId="eb3e3110-2622-43cd-88f0-a4c46bd91734" providerId="ADAL" clId="{485481A5-6031-2042-B0FE-9815A26A819F}" dt="2024-06-19T13:51:23.037" v="22" actId="20577"/>
      <pc:docMkLst>
        <pc:docMk/>
      </pc:docMkLst>
      <pc:sldChg chg="modSp mod">
        <pc:chgData name="Niloofar Hosseini" userId="eb3e3110-2622-43cd-88f0-a4c46bd91734" providerId="ADAL" clId="{485481A5-6031-2042-B0FE-9815A26A819F}" dt="2024-06-19T13:42:31.138" v="8" actId="108"/>
        <pc:sldMkLst>
          <pc:docMk/>
          <pc:sldMk cId="2107484834" sldId="256"/>
        </pc:sldMkLst>
        <pc:spChg chg="mod">
          <ac:chgData name="Niloofar Hosseini" userId="eb3e3110-2622-43cd-88f0-a4c46bd91734" providerId="ADAL" clId="{485481A5-6031-2042-B0FE-9815A26A819F}" dt="2024-06-19T13:42:31.138" v="8" actId="108"/>
          <ac:spMkLst>
            <pc:docMk/>
            <pc:sldMk cId="2107484834" sldId="256"/>
            <ac:spMk id="7" creationId="{27E2D5D4-4510-4A47-8A63-0F8342F1D20B}"/>
          </ac:spMkLst>
        </pc:spChg>
      </pc:sldChg>
      <pc:sldChg chg="modSp mod">
        <pc:chgData name="Niloofar Hosseini" userId="eb3e3110-2622-43cd-88f0-a4c46bd91734" providerId="ADAL" clId="{485481A5-6031-2042-B0FE-9815A26A819F}" dt="2024-06-19T13:49:54.027" v="15" actId="20577"/>
        <pc:sldMkLst>
          <pc:docMk/>
          <pc:sldMk cId="2067112527" sldId="257"/>
        </pc:sldMkLst>
        <pc:spChg chg="mod">
          <ac:chgData name="Niloofar Hosseini" userId="eb3e3110-2622-43cd-88f0-a4c46bd91734" providerId="ADAL" clId="{485481A5-6031-2042-B0FE-9815A26A819F}" dt="2024-06-19T13:49:54.027" v="15" actId="20577"/>
          <ac:spMkLst>
            <pc:docMk/>
            <pc:sldMk cId="2067112527" sldId="257"/>
            <ac:spMk id="7" creationId="{27E2D5D4-4510-4A47-8A63-0F8342F1D20B}"/>
          </ac:spMkLst>
        </pc:spChg>
      </pc:sldChg>
      <pc:sldChg chg="modSp mod">
        <pc:chgData name="Niloofar Hosseini" userId="eb3e3110-2622-43cd-88f0-a4c46bd91734" providerId="ADAL" clId="{485481A5-6031-2042-B0FE-9815A26A819F}" dt="2024-06-19T13:51:23.037" v="22" actId="20577"/>
        <pc:sldMkLst>
          <pc:docMk/>
          <pc:sldMk cId="590237075" sldId="258"/>
        </pc:sldMkLst>
        <pc:spChg chg="mod">
          <ac:chgData name="Niloofar Hosseini" userId="eb3e3110-2622-43cd-88f0-a4c46bd91734" providerId="ADAL" clId="{485481A5-6031-2042-B0FE-9815A26A819F}" dt="2024-06-19T13:51:23.037" v="22" actId="20577"/>
          <ac:spMkLst>
            <pc:docMk/>
            <pc:sldMk cId="590237075" sldId="258"/>
            <ac:spMk id="7" creationId="{27E2D5D4-4510-4A47-8A63-0F8342F1D2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8A4D-C766-6347-8F62-B2DC3BAC9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293B9-5865-4043-AE92-D9F8FCA77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F0E4E-F72A-0B47-ABEE-B63AF4F3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D637-8073-DB47-8F86-B2E655EC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405D0-7AF5-C34C-B5AF-584416A4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6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988E-3D1C-0448-9EFC-0E2B7310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CE830-DEB2-A643-B660-8875E0DB2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D4F52-0BCF-AA4C-A3BC-23D2791F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155E-5931-0641-BF05-12751502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91CC5-4E29-7D49-BEFE-17E1D49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232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9D400-5E5D-8744-B22C-FE749BEB6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5B2B3-8FB9-9845-BD8A-F9180E8B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16F5-76ED-A74D-92BD-9351371B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9BF20-C8BD-B043-95F7-55DC0467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43A8-7D09-1043-8CE5-350625E8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727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ABB7-8C2D-3843-A22B-232BF8F8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85BA-4F78-0845-9B35-746C4E39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30FD2-98D0-544D-A970-9B34C788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6FD0-134E-7B44-BF8E-252754D0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5CDCF-C5B5-DE4B-8371-B5D72D7E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166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DD8C-9E9B-6A46-9456-AB6287A8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88EB-0EA2-DE40-B5F0-16EA68AC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6946-5D34-0843-9390-DF22B64A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7A21C-920B-954C-8A24-8797FE36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1C90-A52C-AB4B-BC33-E6F31A84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6589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8540-04E2-DE48-B2F9-3E7C1675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1B3B-A83E-5146-AE58-C46BD83E3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1A437-8BA7-3844-80CF-845B490A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CC55-9270-714B-B72C-F22356B6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AC8A0-5047-DB46-A1AB-2475524A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BA2A2-46B4-0143-B92A-6F433F26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55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9393-1123-814C-9817-A0B7849A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AC50D-E56C-864A-AB32-CEEBF9C5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02CD-D87E-3443-8903-E88E2E665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7D2E6-8CBF-9845-9713-1EC575FAC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13149-DA20-7D48-AAD6-B13CCA85E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DBC7C-ACBE-A845-8177-45A27419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02435-348A-5D48-8E49-72300F1E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3938C-6633-114D-BAD3-E0AD3CA1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313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74BC-8A21-654F-9B9E-889D50B7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8FDEF-4F07-8144-AB5D-D2C04BF4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ADFEE-A668-9349-8B9B-7DD87155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C7CB6-F30A-6243-91B6-81A5F72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73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59DE1-283C-7741-AAAE-05CA709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B71F-E22D-0A44-B73E-09EE9279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F48BF-D014-8F4B-B4E7-32517D72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487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CFBA-C7ED-1648-85BA-2484E999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1768-EE91-0346-8FC6-662C06CC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32416-B498-6647-99CF-1E382E8F2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F06E4-092F-F346-A7A6-3AA9F4FF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6A289-B708-B740-B5CB-424170EF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A811-F08E-C74D-AC54-DF392F80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9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A013-73DA-D141-899F-F7F5E296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9159B-EE6C-444D-B5DE-D0F6A0B75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EAE4E-FB45-B742-88BA-7CB0C33C2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D4C42-510E-374B-8D18-7F32F6D5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12608-9688-8642-A1F2-A6107068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F0F58-3C0B-3B48-8294-9BDC345C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93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40974-EE3B-5944-8763-BA604699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EEA26-C382-D14D-AD32-04FE570E2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CC57-6A1A-BE4C-B735-92AEA244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1080-BF3A-6B44-A39F-87E3E17B0286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4A64-7CC3-604E-B457-4E626FD41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DFE8A-0714-BB46-91B5-18E5C82BC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A098D-2A15-6C4F-B7FB-E052C01ADD8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019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1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D5D4-4510-4A47-8A63-0F8342F1D20B}"/>
              </a:ext>
            </a:extLst>
          </p:cNvPr>
          <p:cNvSpPr/>
          <p:nvPr/>
        </p:nvSpPr>
        <p:spPr>
          <a:xfrm>
            <a:off x="0" y="0"/>
            <a:ext cx="12192000" cy="785888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28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48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بشنو </a:t>
            </a:r>
            <a:r>
              <a:rPr lang="fa-IR" sz="48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دعایم</a:t>
            </a:r>
            <a:r>
              <a:rPr lang="fa-IR" sz="48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بشنو </a:t>
            </a:r>
            <a:r>
              <a:rPr lang="fa-IR" sz="48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دعایم</a:t>
            </a:r>
            <a:endParaRPr lang="fa-IR" sz="48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48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تو را </a:t>
            </a:r>
            <a:r>
              <a:rPr lang="fa-IR" sz="48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می‌خوانم</a:t>
            </a:r>
            <a:endParaRPr lang="fa-IR" sz="48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en-US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8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D5D4-4510-4A47-8A63-0F8342F1D20B}"/>
              </a:ext>
            </a:extLst>
          </p:cNvPr>
          <p:cNvSpPr/>
          <p:nvPr/>
        </p:nvSpPr>
        <p:spPr>
          <a:xfrm>
            <a:off x="0" y="0"/>
            <a:ext cx="12192000" cy="785888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28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48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بشنو </a:t>
            </a:r>
            <a:r>
              <a:rPr lang="fa-IR" sz="48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آوازم</a:t>
            </a:r>
            <a:r>
              <a:rPr lang="fa-IR" sz="48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بشنو </a:t>
            </a:r>
            <a:r>
              <a:rPr lang="fa-IR" sz="4800" b="1" cap="none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</a:t>
            </a:r>
            <a:r>
              <a:rPr lang="fa-IR" sz="48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وازم</a:t>
            </a:r>
            <a:endParaRPr lang="fa-IR" sz="48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48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تو را </a:t>
            </a:r>
            <a:r>
              <a:rPr lang="fa-IR" sz="48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می‌خوانم</a:t>
            </a:r>
            <a:endParaRPr lang="fa-IR" sz="48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1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D5D4-4510-4A47-8A63-0F8342F1D20B}"/>
              </a:ext>
            </a:extLst>
          </p:cNvPr>
          <p:cNvSpPr/>
          <p:nvPr/>
        </p:nvSpPr>
        <p:spPr>
          <a:xfrm>
            <a:off x="0" y="0"/>
            <a:ext cx="12192000" cy="785888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28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48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بشنو صدایم بشنو صدایم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48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تو را </a:t>
            </a:r>
            <a:r>
              <a:rPr lang="fa-IR" sz="48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می‌خوانم</a:t>
            </a:r>
            <a:endParaRPr lang="fa-IR" sz="48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defTabSz="914400" rtl="1" eaLnBrk="1" latinLnBrk="0" hangingPunct="1">
              <a:lnSpc>
                <a:spcPct val="200000"/>
              </a:lnSpc>
            </a:pPr>
            <a:endParaRPr lang="en-US" sz="2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3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68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2022-02-17T15:11:39Z</dcterms:created>
  <dcterms:modified xsi:type="dcterms:W3CDTF">2024-06-19T13:51:29Z</dcterms:modified>
</cp:coreProperties>
</file>