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9" r:id="rId2"/>
    <p:sldId id="260" r:id="rId3"/>
    <p:sldId id="262" r:id="rId4"/>
    <p:sldId id="272" r:id="rId5"/>
    <p:sldId id="264" r:id="rId6"/>
    <p:sldId id="274" r:id="rId7"/>
    <p:sldId id="275" r:id="rId8"/>
    <p:sldId id="273" r:id="rId9"/>
    <p:sldId id="268" r:id="rId10"/>
    <p:sldId id="261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153"/>
    <p:restoredTop sz="94719"/>
  </p:normalViewPr>
  <p:slideViewPr>
    <p:cSldViewPr snapToGrid="0" snapToObjects="1">
      <p:cViewPr varScale="1">
        <p:scale>
          <a:sx n="96" d="100"/>
          <a:sy n="96" d="100"/>
        </p:scale>
        <p:origin x="176" y="2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D91C9095-2043-1146-BCFE-77F2EF0F143A}"/>
    <pc:docChg chg="undo custSel addSld delSld modSld sldOrd">
      <pc:chgData name="Niloofar Hosseini" userId="eb3e3110-2622-43cd-88f0-a4c46bd91734" providerId="ADAL" clId="{D91C9095-2043-1146-BCFE-77F2EF0F143A}" dt="2024-06-19T13:40:36.294" v="323" actId="2696"/>
      <pc:docMkLst>
        <pc:docMk/>
      </pc:docMkLst>
      <pc:sldChg chg="addSp delSp modSp mod">
        <pc:chgData name="Niloofar Hosseini" userId="eb3e3110-2622-43cd-88f0-a4c46bd91734" providerId="ADAL" clId="{D91C9095-2043-1146-BCFE-77F2EF0F143A}" dt="2024-06-19T13:35:16.231" v="24"/>
        <pc:sldMkLst>
          <pc:docMk/>
          <pc:sldMk cId="3842852772" sldId="260"/>
        </pc:sldMkLst>
        <pc:spChg chg="add del mod">
          <ac:chgData name="Niloofar Hosseini" userId="eb3e3110-2622-43cd-88f0-a4c46bd91734" providerId="ADAL" clId="{D91C9095-2043-1146-BCFE-77F2EF0F143A}" dt="2024-06-19T13:35:16.231" v="24"/>
          <ac:spMkLst>
            <pc:docMk/>
            <pc:sldMk cId="3842852772" sldId="260"/>
            <ac:spMk id="2" creationId="{01F6D0ED-5321-DF19-C5A3-6EE402E204D0}"/>
          </ac:spMkLst>
        </pc:spChg>
        <pc:spChg chg="mod">
          <ac:chgData name="Niloofar Hosseini" userId="eb3e3110-2622-43cd-88f0-a4c46bd91734" providerId="ADAL" clId="{D91C9095-2043-1146-BCFE-77F2EF0F143A}" dt="2024-06-19T13:35:14.889" v="22" actId="20577"/>
          <ac:spMkLst>
            <pc:docMk/>
            <pc:sldMk cId="3842852772" sldId="260"/>
            <ac:spMk id="5" creationId="{237D9FB3-C72E-A348-A87A-BEAD2AA0F1B5}"/>
          </ac:spMkLst>
        </pc:spChg>
      </pc:sldChg>
      <pc:sldChg chg="modSp mod">
        <pc:chgData name="Niloofar Hosseini" userId="eb3e3110-2622-43cd-88f0-a4c46bd91734" providerId="ADAL" clId="{D91C9095-2043-1146-BCFE-77F2EF0F143A}" dt="2024-06-19T13:35:57.289" v="29" actId="255"/>
        <pc:sldMkLst>
          <pc:docMk/>
          <pc:sldMk cId="2337772929" sldId="262"/>
        </pc:sldMkLst>
        <pc:spChg chg="mod">
          <ac:chgData name="Niloofar Hosseini" userId="eb3e3110-2622-43cd-88f0-a4c46bd91734" providerId="ADAL" clId="{D91C9095-2043-1146-BCFE-77F2EF0F143A}" dt="2024-06-19T13:35:57.289" v="29" actId="255"/>
          <ac:spMkLst>
            <pc:docMk/>
            <pc:sldMk cId="2337772929" sldId="262"/>
            <ac:spMk id="5" creationId="{237D9FB3-C72E-A348-A87A-BEAD2AA0F1B5}"/>
          </ac:spMkLst>
        </pc:spChg>
      </pc:sldChg>
      <pc:sldChg chg="del">
        <pc:chgData name="Niloofar Hosseini" userId="eb3e3110-2622-43cd-88f0-a4c46bd91734" providerId="ADAL" clId="{D91C9095-2043-1146-BCFE-77F2EF0F143A}" dt="2024-06-19T13:36:06.417" v="30" actId="2696"/>
        <pc:sldMkLst>
          <pc:docMk/>
          <pc:sldMk cId="41866424" sldId="263"/>
        </pc:sldMkLst>
      </pc:sldChg>
      <pc:sldChg chg="modSp mod">
        <pc:chgData name="Niloofar Hosseini" userId="eb3e3110-2622-43cd-88f0-a4c46bd91734" providerId="ADAL" clId="{D91C9095-2043-1146-BCFE-77F2EF0F143A}" dt="2024-06-19T13:36:38.112" v="38" actId="20577"/>
        <pc:sldMkLst>
          <pc:docMk/>
          <pc:sldMk cId="3851746238" sldId="264"/>
        </pc:sldMkLst>
        <pc:spChg chg="mod">
          <ac:chgData name="Niloofar Hosseini" userId="eb3e3110-2622-43cd-88f0-a4c46bd91734" providerId="ADAL" clId="{D91C9095-2043-1146-BCFE-77F2EF0F143A}" dt="2024-06-19T13:36:38.112" v="38" actId="20577"/>
          <ac:spMkLst>
            <pc:docMk/>
            <pc:sldMk cId="3851746238" sldId="264"/>
            <ac:spMk id="5" creationId="{237D9FB3-C72E-A348-A87A-BEAD2AA0F1B5}"/>
          </ac:spMkLst>
        </pc:spChg>
      </pc:sldChg>
      <pc:sldChg chg="del">
        <pc:chgData name="Niloofar Hosseini" userId="eb3e3110-2622-43cd-88f0-a4c46bd91734" providerId="ADAL" clId="{D91C9095-2043-1146-BCFE-77F2EF0F143A}" dt="2024-06-19T13:36:42.882" v="39" actId="2696"/>
        <pc:sldMkLst>
          <pc:docMk/>
          <pc:sldMk cId="2101052572" sldId="265"/>
        </pc:sldMkLst>
      </pc:sldChg>
      <pc:sldChg chg="modSp mod">
        <pc:chgData name="Niloofar Hosseini" userId="eb3e3110-2622-43cd-88f0-a4c46bd91734" providerId="ADAL" clId="{D91C9095-2043-1146-BCFE-77F2EF0F143A}" dt="2024-06-19T13:38:29.969" v="119" actId="20577"/>
        <pc:sldMkLst>
          <pc:docMk/>
          <pc:sldMk cId="3261555312" sldId="268"/>
        </pc:sldMkLst>
        <pc:spChg chg="mod">
          <ac:chgData name="Niloofar Hosseini" userId="eb3e3110-2622-43cd-88f0-a4c46bd91734" providerId="ADAL" clId="{D91C9095-2043-1146-BCFE-77F2EF0F143A}" dt="2024-06-19T13:38:29.969" v="119" actId="20577"/>
          <ac:spMkLst>
            <pc:docMk/>
            <pc:sldMk cId="3261555312" sldId="268"/>
            <ac:spMk id="5" creationId="{237D9FB3-C72E-A348-A87A-BEAD2AA0F1B5}"/>
          </ac:spMkLst>
        </pc:spChg>
      </pc:sldChg>
      <pc:sldChg chg="add del">
        <pc:chgData name="Niloofar Hosseini" userId="eb3e3110-2622-43cd-88f0-a4c46bd91734" providerId="ADAL" clId="{D91C9095-2043-1146-BCFE-77F2EF0F143A}" dt="2024-06-19T13:33:24.051" v="1" actId="2696"/>
        <pc:sldMkLst>
          <pc:docMk/>
          <pc:sldMk cId="1542672532" sldId="269"/>
        </pc:sldMkLst>
      </pc:sldChg>
      <pc:sldChg chg="delSp add del mod">
        <pc:chgData name="Niloofar Hosseini" userId="eb3e3110-2622-43cd-88f0-a4c46bd91734" providerId="ADAL" clId="{D91C9095-2043-1146-BCFE-77F2EF0F143A}" dt="2024-06-19T13:40:35.518" v="321" actId="2696"/>
        <pc:sldMkLst>
          <pc:docMk/>
          <pc:sldMk cId="1826799989" sldId="269"/>
        </pc:sldMkLst>
        <pc:picChg chg="del">
          <ac:chgData name="Niloofar Hosseini" userId="eb3e3110-2622-43cd-88f0-a4c46bd91734" providerId="ADAL" clId="{D91C9095-2043-1146-BCFE-77F2EF0F143A}" dt="2024-06-19T13:33:26.940" v="3" actId="478"/>
          <ac:picMkLst>
            <pc:docMk/>
            <pc:sldMk cId="1826799989" sldId="269"/>
            <ac:picMk id="2" creationId="{1277ED1C-A03F-C44A-A1A0-4AE6701EC014}"/>
          </ac:picMkLst>
        </pc:picChg>
      </pc:sldChg>
      <pc:sldChg chg="add del">
        <pc:chgData name="Niloofar Hosseini" userId="eb3e3110-2622-43cd-88f0-a4c46bd91734" providerId="ADAL" clId="{D91C9095-2043-1146-BCFE-77F2EF0F143A}" dt="2024-06-19T13:40:35.893" v="322" actId="2696"/>
        <pc:sldMkLst>
          <pc:docMk/>
          <pc:sldMk cId="2901921715" sldId="270"/>
        </pc:sldMkLst>
      </pc:sldChg>
      <pc:sldChg chg="add del">
        <pc:chgData name="Niloofar Hosseini" userId="eb3e3110-2622-43cd-88f0-a4c46bd91734" providerId="ADAL" clId="{D91C9095-2043-1146-BCFE-77F2EF0F143A}" dt="2024-06-19T13:40:36.294" v="323" actId="2696"/>
        <pc:sldMkLst>
          <pc:docMk/>
          <pc:sldMk cId="3884984063" sldId="271"/>
        </pc:sldMkLst>
      </pc:sldChg>
      <pc:sldChg chg="modSp add mod ord">
        <pc:chgData name="Niloofar Hosseini" userId="eb3e3110-2622-43cd-88f0-a4c46bd91734" providerId="ADAL" clId="{D91C9095-2043-1146-BCFE-77F2EF0F143A}" dt="2024-06-19T13:37:27.753" v="81" actId="20577"/>
        <pc:sldMkLst>
          <pc:docMk/>
          <pc:sldMk cId="4283154545" sldId="272"/>
        </pc:sldMkLst>
        <pc:spChg chg="mod">
          <ac:chgData name="Niloofar Hosseini" userId="eb3e3110-2622-43cd-88f0-a4c46bd91734" providerId="ADAL" clId="{D91C9095-2043-1146-BCFE-77F2EF0F143A}" dt="2024-06-19T13:37:27.753" v="81" actId="20577"/>
          <ac:spMkLst>
            <pc:docMk/>
            <pc:sldMk cId="4283154545" sldId="272"/>
            <ac:spMk id="5" creationId="{237D9FB3-C72E-A348-A87A-BEAD2AA0F1B5}"/>
          </ac:spMkLst>
        </pc:spChg>
      </pc:sldChg>
      <pc:sldChg chg="modSp add mod ord">
        <pc:chgData name="Niloofar Hosseini" userId="eb3e3110-2622-43cd-88f0-a4c46bd91734" providerId="ADAL" clId="{D91C9095-2043-1146-BCFE-77F2EF0F143A}" dt="2024-06-19T13:37:56.898" v="111" actId="20577"/>
        <pc:sldMkLst>
          <pc:docMk/>
          <pc:sldMk cId="730515147" sldId="273"/>
        </pc:sldMkLst>
        <pc:spChg chg="mod">
          <ac:chgData name="Niloofar Hosseini" userId="eb3e3110-2622-43cd-88f0-a4c46bd91734" providerId="ADAL" clId="{D91C9095-2043-1146-BCFE-77F2EF0F143A}" dt="2024-06-19T13:37:56.898" v="111" actId="20577"/>
          <ac:spMkLst>
            <pc:docMk/>
            <pc:sldMk cId="730515147" sldId="273"/>
            <ac:spMk id="5" creationId="{237D9FB3-C72E-A348-A87A-BEAD2AA0F1B5}"/>
          </ac:spMkLst>
        </pc:spChg>
      </pc:sldChg>
      <pc:sldChg chg="modSp add mod">
        <pc:chgData name="Niloofar Hosseini" userId="eb3e3110-2622-43cd-88f0-a4c46bd91734" providerId="ADAL" clId="{D91C9095-2043-1146-BCFE-77F2EF0F143A}" dt="2024-06-19T13:39:56.931" v="289" actId="20577"/>
        <pc:sldMkLst>
          <pc:docMk/>
          <pc:sldMk cId="1385840150" sldId="274"/>
        </pc:sldMkLst>
        <pc:spChg chg="mod">
          <ac:chgData name="Niloofar Hosseini" userId="eb3e3110-2622-43cd-88f0-a4c46bd91734" providerId="ADAL" clId="{D91C9095-2043-1146-BCFE-77F2EF0F143A}" dt="2024-06-19T13:39:56.931" v="289" actId="20577"/>
          <ac:spMkLst>
            <pc:docMk/>
            <pc:sldMk cId="1385840150" sldId="274"/>
            <ac:spMk id="5" creationId="{237D9FB3-C72E-A348-A87A-BEAD2AA0F1B5}"/>
          </ac:spMkLst>
        </pc:spChg>
      </pc:sldChg>
      <pc:sldChg chg="modSp add mod">
        <pc:chgData name="Niloofar Hosseini" userId="eb3e3110-2622-43cd-88f0-a4c46bd91734" providerId="ADAL" clId="{D91C9095-2043-1146-BCFE-77F2EF0F143A}" dt="2024-06-19T13:40:27.925" v="320" actId="403"/>
        <pc:sldMkLst>
          <pc:docMk/>
          <pc:sldMk cId="1718811956" sldId="275"/>
        </pc:sldMkLst>
        <pc:spChg chg="mod">
          <ac:chgData name="Niloofar Hosseini" userId="eb3e3110-2622-43cd-88f0-a4c46bd91734" providerId="ADAL" clId="{D91C9095-2043-1146-BCFE-77F2EF0F143A}" dt="2024-06-19T13:40:27.925" v="320" actId="403"/>
          <ac:spMkLst>
            <pc:docMk/>
            <pc:sldMk cId="1718811956" sldId="275"/>
            <ac:spMk id="5" creationId="{237D9FB3-C72E-A348-A87A-BEAD2AA0F1B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B8E11-5BC9-FC49-86A6-890F2C62FDC1}" type="datetimeFigureOut">
              <a:rPr lang="en-DE" smtClean="0"/>
              <a:t>6/19/24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95183-4021-4243-9694-73C60D5ED43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68278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D95183-4021-4243-9694-73C60D5ED435}" type="slidenum">
              <a:rPr lang="en-DE" smtClean="0"/>
              <a:t>5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68199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D95183-4021-4243-9694-73C60D5ED435}" type="slidenum">
              <a:rPr lang="en-DE" smtClean="0"/>
              <a:t>6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1346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D95183-4021-4243-9694-73C60D5ED435}" type="slidenum">
              <a:rPr lang="en-DE" smtClean="0"/>
              <a:t>7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8736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D95183-4021-4243-9694-73C60D5ED435}" type="slidenum">
              <a:rPr lang="en-DE" smtClean="0"/>
              <a:t>9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2237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FE433-4FFC-1547-8E39-F98AF5B18C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69A45C-4540-FD43-85C9-7EC066BA0A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EE4CD-7343-724F-89BA-D4C77574E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15A53-80C5-E048-80FE-CFA3F7008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DB799-FC3A-7949-A607-FF61C40E9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930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42123-F551-724B-8948-3EC41E082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D1C36F-A9E2-C044-8756-72E85532DA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D1AEC-237B-784B-9B71-15B647795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94AE6-7C63-274B-9CB8-9B1F7581F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DEF7B0-2ADB-2340-B8B3-3287D4F6F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6417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51A987-AB2C-4C4B-A21B-3E121DB22C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7236DA-D538-7F42-B361-64E10DAD0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2C90E-729D-134E-AC9C-DD89485B9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4348E-67B0-ED43-BD94-039C87B76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BD330-0D40-FE4A-AFFF-24EAE9E16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16289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802C7-86AA-A44E-821A-78D52E188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5D10E-8A81-6D4D-BDC0-939BB780F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2C291-2821-B14B-ADB9-0A7368EFA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21B3F-E71A-094A-90FD-E2F0EC888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52558-64FC-5D4D-9851-96DBED81B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392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0E71E-25DC-0F49-BA2A-4322BC5F2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DD82D-506E-4F43-8DA4-183C1E4AA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E33D8-9994-3F46-949B-7F527007D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EAAF2-A991-2C4E-8751-6AD23D3B9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E6FEF-4EC3-5243-A569-188479C2D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35391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09274-E4E2-F943-B774-BD5A74288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16AD3-7EB2-144D-9965-E548104091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AA8AD3-2158-664B-88FA-A0C3E3C96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10A8B4-B460-8048-9F63-E6666923E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6/19/24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3A8BF4-8318-BA4B-AE09-9C8B375F7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21AED9-D4AE-0545-B492-0528E6F76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2354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3B2FB-4421-5B45-B9BB-5351F2E98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01FE22-A922-4648-B08F-40D783256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04A2D-F977-EA4E-B786-224DEE7569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ED0CFE-FF26-FC4B-B070-F6625C44E4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0AD052-5BBF-994A-8B0D-E1A71BC744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6AF0EE-D92B-834E-A273-F38DC2D0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6/19/24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A910D0-5F9D-2A44-8ED3-9B5B65A0E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9FAA76-E6B7-1C40-98BC-3E14B2AF9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61417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3643F-6D09-7446-87B1-BD2856157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D88B4B-9025-FB48-82D0-1404FA96E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6/19/24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8C2BFB-055A-1D42-A9E5-DE6F5AD4A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A216E5-30FA-DB4C-B314-FD40280C4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6052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693052-9953-7D41-A4B9-AB71D7F33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6/19/24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8BAF2C-99D7-E146-BABC-18E4AB43B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C7F8F-4878-564D-857E-FA16C982C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72014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1EF6E-A496-6841-96B2-C7A3B74C9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02B1C-4EBB-DC49-B670-5B067CFD8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E5BAE1-4B40-C845-94AE-7BBB24B638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6FD099-08ED-3544-8806-697E41856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6/19/24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F2EAA7-CBD2-7D49-BADB-216E616A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254426-15ED-EE45-BF09-BB3954B88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5854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02D3-3908-974B-8B69-520DF0E85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360230-7254-6A41-A45F-0C9147D4F7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D1F7F-9EE3-3348-AE31-F157069AE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B3AA30-AAAC-4B4A-842A-EA9F0E907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6/19/24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A93010-1210-C846-9067-C867E6E4C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0F1DB8-4AA1-7342-8334-3BF9F59B5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18346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08AC96-B60A-ED45-8AFE-94C51F51D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65FE4-7022-EF40-9944-9496DEC4A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14F2F-33B2-FE43-810D-2D33549BF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33387-29DC-8D4C-A342-E5BB5F3BDB12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A2CD4-E475-1149-B789-9DB63724D4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EF75E-693E-B949-846C-E7DFFBCFC2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22053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51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27211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بشنوید این مژده را</a:t>
            </a:r>
          </a:p>
          <a:p>
            <a:pPr algn="ctr" rtl="1">
              <a:lnSpc>
                <a:spcPct val="150000"/>
              </a:lnSpc>
            </a:pPr>
            <a:r>
              <a:rPr lang="fa-IR" sz="4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مولود گشته مسیحا</a:t>
            </a:r>
          </a:p>
          <a:p>
            <a:pPr algn="ctr" rtl="1">
              <a:lnSpc>
                <a:spcPct val="150000"/>
              </a:lnSpc>
            </a:pPr>
            <a:r>
              <a:rPr lang="fa-IR" sz="4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صلح آمد از </a:t>
            </a:r>
            <a:r>
              <a:rPr lang="fa-IR" sz="4800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آسِمان</a:t>
            </a:r>
            <a:endParaRPr lang="fa-IR" sz="4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رحمتش</a:t>
            </a:r>
            <a:r>
              <a:rPr lang="fa-IR" sz="4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جاریست</a:t>
            </a:r>
            <a:r>
              <a:rPr lang="fa-IR" sz="4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بر ما</a:t>
            </a:r>
          </a:p>
          <a:p>
            <a:pPr algn="ctr" rtl="1">
              <a:lnSpc>
                <a:spcPct val="150000"/>
              </a:lnSpc>
            </a:pPr>
            <a:endParaRPr lang="en-US" sz="4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58617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ای </a:t>
            </a:r>
            <a:r>
              <a:rPr lang="fa-IR" sz="4600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اُمتها</a:t>
            </a:r>
            <a:r>
              <a:rPr lang="fa-IR" sz="46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</a:t>
            </a:r>
            <a:r>
              <a:rPr lang="fa-IR" sz="4600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برخیزید</a:t>
            </a:r>
            <a:r>
              <a:rPr lang="fa-IR" sz="46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6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با شادی ، وجد و </a:t>
            </a:r>
            <a:r>
              <a:rPr lang="fa-IR" sz="4600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سُرور</a:t>
            </a:r>
            <a:endParaRPr lang="fa-IR" sz="46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همراه فرشتگان </a:t>
            </a:r>
            <a:r>
              <a:rPr lang="fa-IR" sz="4600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سراییم</a:t>
            </a:r>
            <a:r>
              <a:rPr lang="fa-IR" sz="46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عیسی گشت مولود</a:t>
            </a:r>
          </a:p>
          <a:p>
            <a:pPr algn="ctr" rtl="1">
              <a:lnSpc>
                <a:spcPct val="150000"/>
              </a:lnSpc>
            </a:pPr>
            <a:r>
              <a:rPr lang="fa-IR" sz="46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همراه فرشتگان </a:t>
            </a:r>
            <a:r>
              <a:rPr lang="fa-IR" sz="4600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سراییم</a:t>
            </a:r>
            <a:r>
              <a:rPr lang="fa-IR" sz="46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عیسی گشت مولود</a:t>
            </a:r>
            <a:endParaRPr lang="en-US" sz="46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37772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27211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بشنوید این مژده را</a:t>
            </a:r>
          </a:p>
          <a:p>
            <a:pPr algn="ctr" rtl="1">
              <a:lnSpc>
                <a:spcPct val="150000"/>
              </a:lnSpc>
            </a:pPr>
            <a:r>
              <a:rPr lang="fa-IR" sz="4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مولود گشته مسیحا</a:t>
            </a:r>
          </a:p>
          <a:p>
            <a:pPr algn="ctr" rtl="1">
              <a:lnSpc>
                <a:spcPct val="150000"/>
              </a:lnSpc>
            </a:pPr>
            <a:r>
              <a:rPr lang="fa-IR" sz="4800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اوست</a:t>
            </a:r>
            <a:r>
              <a:rPr lang="fa-IR" sz="4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خورشید عدالت</a:t>
            </a:r>
          </a:p>
          <a:p>
            <a:pPr algn="ctr" rtl="1">
              <a:lnSpc>
                <a:spcPct val="150000"/>
              </a:lnSpc>
            </a:pPr>
            <a:r>
              <a:rPr lang="fa-IR" sz="4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پادشاه ارض و </a:t>
            </a:r>
            <a:r>
              <a:rPr lang="fa-IR" sz="4800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سَما</a:t>
            </a:r>
            <a:endParaRPr lang="fa-IR" sz="4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83154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678512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نور و زندگی در </a:t>
            </a:r>
            <a:r>
              <a:rPr lang="fa-IR" sz="4600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اوست</a:t>
            </a:r>
            <a:endParaRPr lang="fa-IR" sz="46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شفا در حضور </a:t>
            </a:r>
            <a:r>
              <a:rPr lang="fa-IR" sz="4600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اوست</a:t>
            </a:r>
            <a:endParaRPr lang="fa-IR" sz="46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حیات جاودانی ، مهیاست در نام او</a:t>
            </a:r>
          </a:p>
          <a:p>
            <a:pPr algn="ctr" rtl="1">
              <a:lnSpc>
                <a:spcPct val="150000"/>
              </a:lnSpc>
            </a:pPr>
            <a:r>
              <a:rPr lang="fa-IR" sz="46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حیات جاودانی ، مهیاست در نام او</a:t>
            </a:r>
          </a:p>
          <a:p>
            <a:pPr algn="ctr" rtl="1">
              <a:lnSpc>
                <a:spcPct val="150000"/>
              </a:lnSpc>
            </a:pPr>
            <a:endParaRPr lang="fa-IR" sz="46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6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51746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30918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شاه شاهان بیا ، شاه شاهان بیا</a:t>
            </a:r>
          </a:p>
          <a:p>
            <a:pPr algn="ctr" rtl="1">
              <a:lnSpc>
                <a:spcPct val="150000"/>
              </a:lnSpc>
            </a:pPr>
            <a:r>
              <a:rPr lang="fa-IR" sz="44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بگذار جلالت نورانی سازد زمین ما را</a:t>
            </a:r>
          </a:p>
          <a:p>
            <a:pPr algn="ctr" rtl="1">
              <a:lnSpc>
                <a:spcPct val="150000"/>
              </a:lnSpc>
            </a:pPr>
            <a:r>
              <a:rPr lang="fa-IR" sz="44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شاه شاهان با ماست پس که بر ضد ماست</a:t>
            </a:r>
          </a:p>
          <a:p>
            <a:pPr algn="ctr" rtl="1">
              <a:lnSpc>
                <a:spcPct val="150000"/>
              </a:lnSpc>
            </a:pPr>
            <a:r>
              <a:rPr lang="fa-IR" sz="44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او نجات ماست نام او عیساست او پادشاه ماست</a:t>
            </a:r>
          </a:p>
          <a:p>
            <a:pPr algn="ctr" rtl="1">
              <a:lnSpc>
                <a:spcPct val="150000"/>
              </a:lnSpc>
            </a:pPr>
            <a:endParaRPr lang="fa-IR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85840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401513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پادشاه بیا</a:t>
            </a:r>
          </a:p>
          <a:p>
            <a:pPr algn="ctr" rtl="1">
              <a:lnSpc>
                <a:spcPct val="20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در قلبهای ما</a:t>
            </a:r>
          </a:p>
          <a:p>
            <a:pPr algn="ctr" rtl="1">
              <a:lnSpc>
                <a:spcPct val="150000"/>
              </a:lnSpc>
            </a:pPr>
            <a:endParaRPr lang="fa-IR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18811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27211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بشنوید این مژده را</a:t>
            </a:r>
          </a:p>
          <a:p>
            <a:pPr algn="ctr" rtl="1">
              <a:lnSpc>
                <a:spcPct val="150000"/>
              </a:lnSpc>
            </a:pPr>
            <a:r>
              <a:rPr lang="fa-IR" sz="4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مولود گشته مسیحا</a:t>
            </a:r>
          </a:p>
          <a:p>
            <a:pPr algn="ctr" rtl="1">
              <a:lnSpc>
                <a:spcPct val="150000"/>
              </a:lnSpc>
            </a:pPr>
            <a:r>
              <a:rPr lang="fa-IR" sz="4800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اوست</a:t>
            </a:r>
            <a:r>
              <a:rPr lang="fa-IR" sz="4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صاحب پرستش</a:t>
            </a:r>
          </a:p>
          <a:p>
            <a:pPr algn="ctr" rtl="1">
              <a:lnSpc>
                <a:spcPct val="150000"/>
              </a:lnSpc>
            </a:pPr>
            <a:r>
              <a:rPr lang="fa-IR" sz="4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ستایش او را سزا</a:t>
            </a:r>
          </a:p>
          <a:p>
            <a:pPr algn="ctr" rtl="1">
              <a:lnSpc>
                <a:spcPct val="150000"/>
              </a:lnSpc>
            </a:pPr>
            <a:endParaRPr lang="en-US" sz="4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30515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493846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بازایستید</a:t>
            </a:r>
            <a:r>
              <a:rPr lang="fa-IR" sz="46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و ببینید</a:t>
            </a:r>
          </a:p>
          <a:p>
            <a:pPr algn="ctr" rtl="1">
              <a:lnSpc>
                <a:spcPct val="150000"/>
              </a:lnSpc>
            </a:pPr>
            <a:r>
              <a:rPr lang="fa-IR" sz="4600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اوست</a:t>
            </a:r>
            <a:r>
              <a:rPr lang="fa-IR" sz="46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صاحب زمان ها</a:t>
            </a:r>
          </a:p>
          <a:p>
            <a:pPr algn="ctr" rtl="1">
              <a:lnSpc>
                <a:spcPct val="150000"/>
              </a:lnSpc>
            </a:pPr>
            <a:r>
              <a:rPr lang="fa-IR" sz="46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که از باکره ای پاک ، مولود گشت خدای ما</a:t>
            </a:r>
          </a:p>
          <a:p>
            <a:pPr algn="ctr" rtl="1">
              <a:lnSpc>
                <a:spcPct val="150000"/>
              </a:lnSpc>
            </a:pPr>
            <a:r>
              <a:rPr lang="fa-IR" sz="46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که از باکره ای پاک ، مولود گشت خدای ما</a:t>
            </a:r>
            <a:endParaRPr lang="en-US" sz="46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61555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155</Words>
  <Application>Microsoft Macintosh PowerPoint</Application>
  <PresentationFormat>Widescreen</PresentationFormat>
  <Paragraphs>51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2</cp:revision>
  <dcterms:created xsi:type="dcterms:W3CDTF">2021-11-02T13:12:36Z</dcterms:created>
  <dcterms:modified xsi:type="dcterms:W3CDTF">2024-06-19T13:41:11Z</dcterms:modified>
</cp:coreProperties>
</file>