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8" r:id="rId4"/>
    <p:sldId id="259" r:id="rId5"/>
    <p:sldId id="266" r:id="rId6"/>
    <p:sldId id="267" r:id="rId7"/>
    <p:sldId id="268" r:id="rId8"/>
    <p:sldId id="264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5"/>
    <p:restoredTop sz="94719"/>
  </p:normalViewPr>
  <p:slideViewPr>
    <p:cSldViewPr snapToGrid="0" snapToObjects="1">
      <p:cViewPr varScale="1">
        <p:scale>
          <a:sx n="117" d="100"/>
          <a:sy n="117" d="100"/>
        </p:scale>
        <p:origin x="192" y="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AEF853A-E54F-DD4D-AD76-E959342BF5D7}"/>
    <pc:docChg chg="addSld delSld modSld">
      <pc:chgData name="Niloofar Hosseini" userId="eb3e3110-2622-43cd-88f0-a4c46bd91734" providerId="ADAL" clId="{CAEF853A-E54F-DD4D-AD76-E959342BF5D7}" dt="2024-06-19T10:18:13.509" v="424" actId="20577"/>
      <pc:docMkLst>
        <pc:docMk/>
      </pc:docMkLst>
      <pc:sldChg chg="modSp mod">
        <pc:chgData name="Niloofar Hosseini" userId="eb3e3110-2622-43cd-88f0-a4c46bd91734" providerId="ADAL" clId="{CAEF853A-E54F-DD4D-AD76-E959342BF5D7}" dt="2024-06-19T10:15:00.358" v="103" actId="404"/>
        <pc:sldMkLst>
          <pc:docMk/>
          <pc:sldMk cId="1626069195" sldId="256"/>
        </pc:sldMkLst>
        <pc:spChg chg="mod">
          <ac:chgData name="Niloofar Hosseini" userId="eb3e3110-2622-43cd-88f0-a4c46bd91734" providerId="ADAL" clId="{CAEF853A-E54F-DD4D-AD76-E959342BF5D7}" dt="2024-06-19T10:15:00.358" v="103" actId="404"/>
          <ac:spMkLst>
            <pc:docMk/>
            <pc:sldMk cId="1626069195" sldId="256"/>
            <ac:spMk id="4" creationId="{A15838AE-5037-C84B-8421-7211CD7569F2}"/>
          </ac:spMkLst>
        </pc:spChg>
      </pc:sldChg>
      <pc:sldChg chg="del">
        <pc:chgData name="Niloofar Hosseini" userId="eb3e3110-2622-43cd-88f0-a4c46bd91734" providerId="ADAL" clId="{CAEF853A-E54F-DD4D-AD76-E959342BF5D7}" dt="2024-06-19T10:15:16.112" v="104" actId="2696"/>
        <pc:sldMkLst>
          <pc:docMk/>
          <pc:sldMk cId="3147332793" sldId="257"/>
        </pc:sldMkLst>
      </pc:sldChg>
      <pc:sldChg chg="modSp mod">
        <pc:chgData name="Niloofar Hosseini" userId="eb3e3110-2622-43cd-88f0-a4c46bd91734" providerId="ADAL" clId="{CAEF853A-E54F-DD4D-AD76-E959342BF5D7}" dt="2024-06-19T10:15:35.346" v="107" actId="20577"/>
        <pc:sldMkLst>
          <pc:docMk/>
          <pc:sldMk cId="3831506948" sldId="258"/>
        </pc:sldMkLst>
        <pc:spChg chg="mod">
          <ac:chgData name="Niloofar Hosseini" userId="eb3e3110-2622-43cd-88f0-a4c46bd91734" providerId="ADAL" clId="{CAEF853A-E54F-DD4D-AD76-E959342BF5D7}" dt="2024-06-19T10:15:35.346" v="107" actId="20577"/>
          <ac:spMkLst>
            <pc:docMk/>
            <pc:sldMk cId="3831506948" sldId="258"/>
            <ac:spMk id="4" creationId="{A15838AE-5037-C84B-8421-7211CD7569F2}"/>
          </ac:spMkLst>
        </pc:spChg>
      </pc:sldChg>
      <pc:sldChg chg="modSp mod">
        <pc:chgData name="Niloofar Hosseini" userId="eb3e3110-2622-43cd-88f0-a4c46bd91734" providerId="ADAL" clId="{CAEF853A-E54F-DD4D-AD76-E959342BF5D7}" dt="2024-06-19T10:16:19.451" v="120" actId="255"/>
        <pc:sldMkLst>
          <pc:docMk/>
          <pc:sldMk cId="735189472" sldId="259"/>
        </pc:sldMkLst>
        <pc:spChg chg="mod">
          <ac:chgData name="Niloofar Hosseini" userId="eb3e3110-2622-43cd-88f0-a4c46bd91734" providerId="ADAL" clId="{CAEF853A-E54F-DD4D-AD76-E959342BF5D7}" dt="2024-06-19T10:16:19.451" v="120" actId="255"/>
          <ac:spMkLst>
            <pc:docMk/>
            <pc:sldMk cId="735189472" sldId="259"/>
            <ac:spMk id="4" creationId="{A15838AE-5037-C84B-8421-7211CD7569F2}"/>
          </ac:spMkLst>
        </pc:spChg>
      </pc:sldChg>
      <pc:sldChg chg="del">
        <pc:chgData name="Niloofar Hosseini" userId="eb3e3110-2622-43cd-88f0-a4c46bd91734" providerId="ADAL" clId="{CAEF853A-E54F-DD4D-AD76-E959342BF5D7}" dt="2024-06-19T10:16:22.484" v="121" actId="2696"/>
        <pc:sldMkLst>
          <pc:docMk/>
          <pc:sldMk cId="2902423752" sldId="260"/>
        </pc:sldMkLst>
      </pc:sldChg>
      <pc:sldChg chg="del">
        <pc:chgData name="Niloofar Hosseini" userId="eb3e3110-2622-43cd-88f0-a4c46bd91734" providerId="ADAL" clId="{CAEF853A-E54F-DD4D-AD76-E959342BF5D7}" dt="2024-06-19T10:16:22.649" v="122" actId="2696"/>
        <pc:sldMkLst>
          <pc:docMk/>
          <pc:sldMk cId="2377096752" sldId="261"/>
        </pc:sldMkLst>
      </pc:sldChg>
      <pc:sldChg chg="del">
        <pc:chgData name="Niloofar Hosseini" userId="eb3e3110-2622-43cd-88f0-a4c46bd91734" providerId="ADAL" clId="{CAEF853A-E54F-DD4D-AD76-E959342BF5D7}" dt="2024-06-19T10:16:22.985" v="123" actId="2696"/>
        <pc:sldMkLst>
          <pc:docMk/>
          <pc:sldMk cId="1462450637" sldId="262"/>
        </pc:sldMkLst>
      </pc:sldChg>
      <pc:sldChg chg="modSp add mod">
        <pc:chgData name="Niloofar Hosseini" userId="eb3e3110-2622-43cd-88f0-a4c46bd91734" providerId="ADAL" clId="{CAEF853A-E54F-DD4D-AD76-E959342BF5D7}" dt="2024-06-19T10:17:10.674" v="280" actId="20577"/>
        <pc:sldMkLst>
          <pc:docMk/>
          <pc:sldMk cId="872929372" sldId="266"/>
        </pc:sldMkLst>
        <pc:spChg chg="mod">
          <ac:chgData name="Niloofar Hosseini" userId="eb3e3110-2622-43cd-88f0-a4c46bd91734" providerId="ADAL" clId="{CAEF853A-E54F-DD4D-AD76-E959342BF5D7}" dt="2024-06-19T10:17:10.674" v="280" actId="20577"/>
          <ac:spMkLst>
            <pc:docMk/>
            <pc:sldMk cId="872929372" sldId="266"/>
            <ac:spMk id="4" creationId="{A15838AE-5037-C84B-8421-7211CD7569F2}"/>
          </ac:spMkLst>
        </pc:spChg>
      </pc:sldChg>
      <pc:sldChg chg="del">
        <pc:chgData name="Niloofar Hosseini" userId="eb3e3110-2622-43cd-88f0-a4c46bd91734" providerId="ADAL" clId="{CAEF853A-E54F-DD4D-AD76-E959342BF5D7}" dt="2024-06-19T10:16:23.710" v="124" actId="2696"/>
        <pc:sldMkLst>
          <pc:docMk/>
          <pc:sldMk cId="3719148642" sldId="266"/>
        </pc:sldMkLst>
      </pc:sldChg>
      <pc:sldChg chg="modSp add mod replId">
        <pc:chgData name="Niloofar Hosseini" userId="eb3e3110-2622-43cd-88f0-a4c46bd91734" providerId="ADAL" clId="{CAEF853A-E54F-DD4D-AD76-E959342BF5D7}" dt="2024-06-19T10:18:13.509" v="424" actId="20577"/>
        <pc:sldMkLst>
          <pc:docMk/>
          <pc:sldMk cId="2836775460" sldId="267"/>
        </pc:sldMkLst>
        <pc:spChg chg="mod">
          <ac:chgData name="Niloofar Hosseini" userId="eb3e3110-2622-43cd-88f0-a4c46bd91734" providerId="ADAL" clId="{CAEF853A-E54F-DD4D-AD76-E959342BF5D7}" dt="2024-06-19T10:18:13.509" v="424" actId="20577"/>
          <ac:spMkLst>
            <pc:docMk/>
            <pc:sldMk cId="2836775460" sldId="267"/>
            <ac:spMk id="4" creationId="{A15838AE-5037-C84B-8421-7211CD7569F2}"/>
          </ac:spMkLst>
        </pc:spChg>
      </pc:sldChg>
      <pc:sldChg chg="add replId">
        <pc:chgData name="Niloofar Hosseini" userId="eb3e3110-2622-43cd-88f0-a4c46bd91734" providerId="ADAL" clId="{CAEF853A-E54F-DD4D-AD76-E959342BF5D7}" dt="2024-06-19T10:16:26.090" v="125" actId="2890"/>
        <pc:sldMkLst>
          <pc:docMk/>
          <pc:sldMk cId="177737116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EDBB-C57B-5640-BBCA-70F1F1C84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7CD72-E94F-0744-A3EA-EFCE13616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42E5-7DB6-F74D-A585-CDCDCF85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DD6E3-781E-194C-BF7E-7826AE99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F4DB4-3DB9-3A44-AA49-D4F27FB7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65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AA09-3E58-0847-AFC2-A005E800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40F81-6F68-364B-8711-524150779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7987-26E1-804C-B2BF-25F4E3D9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ACC4-013F-7441-B770-A8A86AA3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0DC50-DDAD-C740-BEDC-8B879E09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646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ECDBB-A187-DF46-897C-9A578850E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5370E-AB04-9A48-94DD-24831B53A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C1CD-9027-EB4F-A95E-5788A708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13F2A-5837-6640-BC5E-9D54FE75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DA1DE-4DDF-D74C-88EB-26098483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752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35B8-0142-2A40-98C0-72044328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1CC1B-6AC5-ED45-9536-A82359710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FEBE-9954-EB43-8874-CCB107D9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9520D-A263-6548-92BC-731BB6C0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2974-6592-1E47-97FC-E92BFD2B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55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D132-B6F8-DE47-8A39-5785B69A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AC1D3-32A5-9745-948E-57B7C0464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B0D8-21F1-C341-9FE4-C690BC47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A7EA8-8663-8747-93B6-F8CE4663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701B4-CA69-1A45-A8A6-B699F749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86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30E5F-11C8-2A4B-8369-EE5B2FE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A7791-4B78-844B-A5A9-DD8B6472B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3681A-B16A-BA44-AE3A-FBDA68C75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63AF8-96E5-5840-BC25-F8B29092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65071-F2BE-3740-A8C6-6FD4F6A3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D09F5-CDC1-954C-A8CB-0CB1C381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65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A91A-D6B8-814A-BA45-776BC3AF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31B83-C071-9742-AAE3-F2575389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B8CE7-9F6A-B642-8D09-9E3FAC06C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12DF6-CD68-9642-AE21-9428F5233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CD75C-131C-7144-8D55-7030F3328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43D267-F053-0B41-9275-37FCFEA3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B1D29-EEBC-4B41-A03F-527459F5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D6B6FF-6177-3C45-9EDE-603EE06E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771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007D-4A4D-0448-8575-63B3A007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42500-25FA-6A4D-A00D-B68F133E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CF5D8-F6C1-504D-8B6D-F70585BB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84D46-66AE-BA47-8FC7-4CE1DB82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544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B910E-FB86-7A4B-90A2-ABEF8A06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935B3-6159-6B42-921D-39BC885C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A3ADB-B5F2-7E43-BE0C-67BB621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1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4FB5-B7BF-6E46-948B-C3A24B6B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7144A-5B01-A649-B9DC-EE6E7F03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523E3-F0E7-F245-AE84-9B7B9F014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A6F0C-E422-7A4A-AFD6-4A7EF5DF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59D1A-0E6B-7442-BC27-CF57D56A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B6F62-8E81-0945-9B00-A41B68E4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206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FCDC-7F6E-D341-94E1-C576961B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708D2-89D9-4644-95F7-FD8D5D895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2C90E-4E8E-6A4A-A06B-D990F32D3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D28AF-2432-444E-AE34-434DBFE8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C33AE-9199-3E4E-9EE6-D838AEDF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DADD7-1191-944F-87DD-84C0F28F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315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5F1FBF-5FDB-794D-A539-BF12F362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EB39A-BE51-F140-8A14-7109830F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001EB-D2FF-DF42-B521-D629E54B5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4524-F235-1C46-9048-F14CB5D89BBC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89B7A-CA50-274C-882B-8A656C9F8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3BD9B-8652-5B4B-926A-27F4B338E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76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3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0802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 را می خوانم با پرستش با </a:t>
            </a:r>
            <a:r>
              <a:rPr lang="fa-IR" sz="44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دعایم</a:t>
            </a:r>
            <a:endParaRPr lang="fa-IR" sz="4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تو هستی تکیه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گاهم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پشت و پناهم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زمین را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می‌نگری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فریادها را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می‌شنوی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توست چون صخره محکم ، در روز بلا و تنگی</a:t>
            </a: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606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475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جایی که پرستیدن آسان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هرچیز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نیکو دیدن آسان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به ایمان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زنده‌ام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نه به دیدار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امیدم بر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یاوریست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وفادار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150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خواهم زیست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باشد </a:t>
            </a:r>
            <a:r>
              <a:rPr lang="fa-IR" sz="46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یا </a:t>
            </a:r>
            <a:r>
              <a:rPr lang="fa-IR" sz="46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تون</a:t>
            </a: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آتش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همراه و </a:t>
            </a:r>
            <a:r>
              <a:rPr lang="fa-IR" sz="46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غمخوارم</a:t>
            </a: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تو امین هستی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518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956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دادی با من هستی تا به انقضای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بیماری یا تنگدستی بر عهدت همواره هستی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گفتی هستم آنکه هستم در محبت پایدار هستم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دل بستم</a:t>
            </a: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292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475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زمین قلبم را تسلیم </a:t>
            </a:r>
            <a:r>
              <a:rPr lang="fa-IR" sz="48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کرده‌ام</a:t>
            </a: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را همچون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دانه‌ای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کاشته‌ام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تو بر دانه دیده‌ بانی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وعده‌ات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به کمال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می‌رسانی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677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خواهم زیست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باشد </a:t>
            </a:r>
            <a:r>
              <a:rPr lang="fa-IR" sz="46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یا </a:t>
            </a:r>
            <a:r>
              <a:rPr lang="fa-IR" sz="46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تون</a:t>
            </a: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آتش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همراه و </a:t>
            </a:r>
            <a:r>
              <a:rPr lang="fa-IR" sz="46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غمخوارم</a:t>
            </a: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تو امین هستی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73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35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2022-02-16T16:59:25Z</dcterms:created>
  <dcterms:modified xsi:type="dcterms:W3CDTF">2024-06-19T10:18:25Z</dcterms:modified>
</cp:coreProperties>
</file>