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1" r:id="rId5"/>
    <p:sldId id="267" r:id="rId6"/>
    <p:sldId id="268" r:id="rId7"/>
    <p:sldId id="269" r:id="rId8"/>
    <p:sldId id="25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2"/>
    <p:restoredTop sz="94804"/>
  </p:normalViewPr>
  <p:slideViewPr>
    <p:cSldViewPr snapToGrid="0" snapToObjects="1">
      <p:cViewPr varScale="1">
        <p:scale>
          <a:sx n="124" d="100"/>
          <a:sy n="124" d="100"/>
        </p:scale>
        <p:origin x="200" y="17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5AA5C470-4B9A-4942-BF19-03BC22090A64}"/>
    <pc:docChg chg="undo custSel addSld delSld modSld sldOrd modMainMaster">
      <pc:chgData name="Niloofar Hosseini" userId="eb3e3110-2622-43cd-88f0-a4c46bd91734" providerId="ADAL" clId="{5AA5C470-4B9A-4942-BF19-03BC22090A64}" dt="2024-06-19T10:00:12.897" v="309" actId="20577"/>
      <pc:docMkLst>
        <pc:docMk/>
      </pc:docMkLst>
      <pc:sldChg chg="setBg">
        <pc:chgData name="Niloofar Hosseini" userId="eb3e3110-2622-43cd-88f0-a4c46bd91734" providerId="ADAL" clId="{5AA5C470-4B9A-4942-BF19-03BC22090A64}" dt="2024-06-19T09:51:16.331" v="4"/>
        <pc:sldMkLst>
          <pc:docMk/>
          <pc:sldMk cId="576200032" sldId="256"/>
        </pc:sldMkLst>
      </pc:sldChg>
      <pc:sldChg chg="addSp delSp modSp mod setBg">
        <pc:chgData name="Niloofar Hosseini" userId="eb3e3110-2622-43cd-88f0-a4c46bd91734" providerId="ADAL" clId="{5AA5C470-4B9A-4942-BF19-03BC22090A64}" dt="2024-06-19T09:53:42.788" v="47"/>
        <pc:sldMkLst>
          <pc:docMk/>
          <pc:sldMk cId="3114168369" sldId="258"/>
        </pc:sldMkLst>
        <pc:spChg chg="add del mod">
          <ac:chgData name="Niloofar Hosseini" userId="eb3e3110-2622-43cd-88f0-a4c46bd91734" providerId="ADAL" clId="{5AA5C470-4B9A-4942-BF19-03BC22090A64}" dt="2024-06-19T09:53:42.788" v="47"/>
          <ac:spMkLst>
            <pc:docMk/>
            <pc:sldMk cId="3114168369" sldId="258"/>
            <ac:spMk id="2" creationId="{F5AA15B9-161A-FD0D-B92C-16A81EA35AD1}"/>
          </ac:spMkLst>
        </pc:spChg>
        <pc:spChg chg="mod">
          <ac:chgData name="Niloofar Hosseini" userId="eb3e3110-2622-43cd-88f0-a4c46bd91734" providerId="ADAL" clId="{5AA5C470-4B9A-4942-BF19-03BC22090A64}" dt="2024-06-19T09:53:39.560" v="45" actId="2711"/>
          <ac:spMkLst>
            <pc:docMk/>
            <pc:sldMk cId="3114168369" sldId="258"/>
            <ac:spMk id="4" creationId="{5A586502-CC48-CD4E-B1AB-D5874A967976}"/>
          </ac:spMkLst>
        </pc:spChg>
      </pc:sldChg>
      <pc:sldChg chg="addSp delSp modSp mod">
        <pc:chgData name="Niloofar Hosseini" userId="eb3e3110-2622-43cd-88f0-a4c46bd91734" providerId="ADAL" clId="{5AA5C470-4B9A-4942-BF19-03BC22090A64}" dt="2024-06-19T09:57:38.535" v="175" actId="403"/>
        <pc:sldMkLst>
          <pc:docMk/>
          <pc:sldMk cId="2807628418" sldId="259"/>
        </pc:sldMkLst>
        <pc:spChg chg="mod">
          <ac:chgData name="Niloofar Hosseini" userId="eb3e3110-2622-43cd-88f0-a4c46bd91734" providerId="ADAL" clId="{5AA5C470-4B9A-4942-BF19-03BC22090A64}" dt="2024-06-19T09:57:38.535" v="175" actId="403"/>
          <ac:spMkLst>
            <pc:docMk/>
            <pc:sldMk cId="2807628418" sldId="259"/>
            <ac:spMk id="2" creationId="{BA6FC74B-927A-6548-9810-4F37B7DEB4AD}"/>
          </ac:spMkLst>
        </pc:spChg>
        <pc:spChg chg="add del mod">
          <ac:chgData name="Niloofar Hosseini" userId="eb3e3110-2622-43cd-88f0-a4c46bd91734" providerId="ADAL" clId="{5AA5C470-4B9A-4942-BF19-03BC22090A64}" dt="2024-06-19T09:54:50.004" v="78"/>
          <ac:spMkLst>
            <pc:docMk/>
            <pc:sldMk cId="2807628418" sldId="259"/>
            <ac:spMk id="3" creationId="{69D9C870-8373-1C9C-24E1-6C2BF12006E8}"/>
          </ac:spMkLst>
        </pc:spChg>
      </pc:sldChg>
      <pc:sldChg chg="del">
        <pc:chgData name="Niloofar Hosseini" userId="eb3e3110-2622-43cd-88f0-a4c46bd91734" providerId="ADAL" clId="{5AA5C470-4B9A-4942-BF19-03BC22090A64}" dt="2024-06-19T09:57:46.755" v="176" actId="2696"/>
        <pc:sldMkLst>
          <pc:docMk/>
          <pc:sldMk cId="2356473656" sldId="260"/>
        </pc:sldMkLst>
      </pc:sldChg>
      <pc:sldChg chg="modSp mod">
        <pc:chgData name="Niloofar Hosseini" userId="eb3e3110-2622-43cd-88f0-a4c46bd91734" providerId="ADAL" clId="{5AA5C470-4B9A-4942-BF19-03BC22090A64}" dt="2024-06-19T09:59:33.666" v="208" actId="20577"/>
        <pc:sldMkLst>
          <pc:docMk/>
          <pc:sldMk cId="1315783536" sldId="261"/>
        </pc:sldMkLst>
        <pc:spChg chg="mod">
          <ac:chgData name="Niloofar Hosseini" userId="eb3e3110-2622-43cd-88f0-a4c46bd91734" providerId="ADAL" clId="{5AA5C470-4B9A-4942-BF19-03BC22090A64}" dt="2024-06-19T09:59:33.666" v="208" actId="20577"/>
          <ac:spMkLst>
            <pc:docMk/>
            <pc:sldMk cId="1315783536" sldId="261"/>
            <ac:spMk id="2" creationId="{C5BBF80B-3666-5841-ACAB-C072E010BBA8}"/>
          </ac:spMkLst>
        </pc:spChg>
      </pc:sldChg>
      <pc:sldChg chg="del">
        <pc:chgData name="Niloofar Hosseini" userId="eb3e3110-2622-43cd-88f0-a4c46bd91734" providerId="ADAL" clId="{5AA5C470-4B9A-4942-BF19-03BC22090A64}" dt="2024-06-19T09:59:48.994" v="213" actId="2696"/>
        <pc:sldMkLst>
          <pc:docMk/>
          <pc:sldMk cId="3727976007" sldId="262"/>
        </pc:sldMkLst>
      </pc:sldChg>
      <pc:sldChg chg="del">
        <pc:chgData name="Niloofar Hosseini" userId="eb3e3110-2622-43cd-88f0-a4c46bd91734" providerId="ADAL" clId="{5AA5C470-4B9A-4942-BF19-03BC22090A64}" dt="2024-06-19T09:59:37.923" v="209" actId="2696"/>
        <pc:sldMkLst>
          <pc:docMk/>
          <pc:sldMk cId="2301755988" sldId="263"/>
        </pc:sldMkLst>
      </pc:sldChg>
      <pc:sldChg chg="del">
        <pc:chgData name="Niloofar Hosseini" userId="eb3e3110-2622-43cd-88f0-a4c46bd91734" providerId="ADAL" clId="{5AA5C470-4B9A-4942-BF19-03BC22090A64}" dt="2024-06-19T09:59:45.197" v="212" actId="2696"/>
        <pc:sldMkLst>
          <pc:docMk/>
          <pc:sldMk cId="2264649316" sldId="264"/>
        </pc:sldMkLst>
      </pc:sldChg>
      <pc:sldChg chg="del">
        <pc:chgData name="Niloofar Hosseini" userId="eb3e3110-2622-43cd-88f0-a4c46bd91734" providerId="ADAL" clId="{5AA5C470-4B9A-4942-BF19-03BC22090A64}" dt="2024-06-19T09:59:49.349" v="214" actId="2696"/>
        <pc:sldMkLst>
          <pc:docMk/>
          <pc:sldMk cId="1728259420" sldId="265"/>
        </pc:sldMkLst>
      </pc:sldChg>
      <pc:sldChg chg="del">
        <pc:chgData name="Niloofar Hosseini" userId="eb3e3110-2622-43cd-88f0-a4c46bd91734" providerId="ADAL" clId="{5AA5C470-4B9A-4942-BF19-03BC22090A64}" dt="2024-06-19T09:59:50.217" v="215" actId="2696"/>
        <pc:sldMkLst>
          <pc:docMk/>
          <pc:sldMk cId="1193758607" sldId="266"/>
        </pc:sldMkLst>
      </pc:sldChg>
      <pc:sldChg chg="add ord">
        <pc:chgData name="Niloofar Hosseini" userId="eb3e3110-2622-43cd-88f0-a4c46bd91734" providerId="ADAL" clId="{5AA5C470-4B9A-4942-BF19-03BC22090A64}" dt="2024-06-19T09:59:42.172" v="211" actId="20578"/>
        <pc:sldMkLst>
          <pc:docMk/>
          <pc:sldMk cId="1439345058" sldId="267"/>
        </pc:sldMkLst>
      </pc:sldChg>
      <pc:sldChg chg="modSp add mod">
        <pc:chgData name="Niloofar Hosseini" userId="eb3e3110-2622-43cd-88f0-a4c46bd91734" providerId="ADAL" clId="{5AA5C470-4B9A-4942-BF19-03BC22090A64}" dt="2024-06-19T10:00:12.897" v="309" actId="20577"/>
        <pc:sldMkLst>
          <pc:docMk/>
          <pc:sldMk cId="2322440427" sldId="268"/>
        </pc:sldMkLst>
        <pc:spChg chg="mod">
          <ac:chgData name="Niloofar Hosseini" userId="eb3e3110-2622-43cd-88f0-a4c46bd91734" providerId="ADAL" clId="{5AA5C470-4B9A-4942-BF19-03BC22090A64}" dt="2024-06-19T10:00:12.897" v="309" actId="20577"/>
          <ac:spMkLst>
            <pc:docMk/>
            <pc:sldMk cId="2322440427" sldId="268"/>
            <ac:spMk id="2" creationId="{C5BBF80B-3666-5841-ACAB-C072E010BBA8}"/>
          </ac:spMkLst>
        </pc:spChg>
      </pc:sldChg>
      <pc:sldChg chg="add replId">
        <pc:chgData name="Niloofar Hosseini" userId="eb3e3110-2622-43cd-88f0-a4c46bd91734" providerId="ADAL" clId="{5AA5C470-4B9A-4942-BF19-03BC22090A64}" dt="2024-06-19T09:59:52.205" v="216" actId="2890"/>
        <pc:sldMkLst>
          <pc:docMk/>
          <pc:sldMk cId="3246981641" sldId="269"/>
        </pc:sldMkLst>
      </pc:sldChg>
      <pc:sldMasterChg chg="setBg modSldLayout">
        <pc:chgData name="Niloofar Hosseini" userId="eb3e3110-2622-43cd-88f0-a4c46bd91734" providerId="ADAL" clId="{5AA5C470-4B9A-4942-BF19-03BC22090A64}" dt="2024-06-19T09:51:10.623" v="2"/>
        <pc:sldMasterMkLst>
          <pc:docMk/>
          <pc:sldMasterMk cId="3511721932" sldId="2147483648"/>
        </pc:sldMasterMkLst>
        <pc:sldLayoutChg chg="setBg">
          <pc:chgData name="Niloofar Hosseini" userId="eb3e3110-2622-43cd-88f0-a4c46bd91734" providerId="ADAL" clId="{5AA5C470-4B9A-4942-BF19-03BC22090A64}" dt="2024-06-19T09:51:10.623" v="2"/>
          <pc:sldLayoutMkLst>
            <pc:docMk/>
            <pc:sldMasterMk cId="3511721932" sldId="2147483648"/>
            <pc:sldLayoutMk cId="1933177290" sldId="2147483649"/>
          </pc:sldLayoutMkLst>
        </pc:sldLayoutChg>
        <pc:sldLayoutChg chg="setBg">
          <pc:chgData name="Niloofar Hosseini" userId="eb3e3110-2622-43cd-88f0-a4c46bd91734" providerId="ADAL" clId="{5AA5C470-4B9A-4942-BF19-03BC22090A64}" dt="2024-06-19T09:51:10.623" v="2"/>
          <pc:sldLayoutMkLst>
            <pc:docMk/>
            <pc:sldMasterMk cId="3511721932" sldId="2147483648"/>
            <pc:sldLayoutMk cId="1901609116" sldId="2147483650"/>
          </pc:sldLayoutMkLst>
        </pc:sldLayoutChg>
        <pc:sldLayoutChg chg="setBg">
          <pc:chgData name="Niloofar Hosseini" userId="eb3e3110-2622-43cd-88f0-a4c46bd91734" providerId="ADAL" clId="{5AA5C470-4B9A-4942-BF19-03BC22090A64}" dt="2024-06-19T09:51:10.623" v="2"/>
          <pc:sldLayoutMkLst>
            <pc:docMk/>
            <pc:sldMasterMk cId="3511721932" sldId="2147483648"/>
            <pc:sldLayoutMk cId="1968648228" sldId="2147483651"/>
          </pc:sldLayoutMkLst>
        </pc:sldLayoutChg>
        <pc:sldLayoutChg chg="setBg">
          <pc:chgData name="Niloofar Hosseini" userId="eb3e3110-2622-43cd-88f0-a4c46bd91734" providerId="ADAL" clId="{5AA5C470-4B9A-4942-BF19-03BC22090A64}" dt="2024-06-19T09:51:10.623" v="2"/>
          <pc:sldLayoutMkLst>
            <pc:docMk/>
            <pc:sldMasterMk cId="3511721932" sldId="2147483648"/>
            <pc:sldLayoutMk cId="83896447" sldId="2147483652"/>
          </pc:sldLayoutMkLst>
        </pc:sldLayoutChg>
        <pc:sldLayoutChg chg="setBg">
          <pc:chgData name="Niloofar Hosseini" userId="eb3e3110-2622-43cd-88f0-a4c46bd91734" providerId="ADAL" clId="{5AA5C470-4B9A-4942-BF19-03BC22090A64}" dt="2024-06-19T09:51:10.623" v="2"/>
          <pc:sldLayoutMkLst>
            <pc:docMk/>
            <pc:sldMasterMk cId="3511721932" sldId="2147483648"/>
            <pc:sldLayoutMk cId="731947183" sldId="2147483653"/>
          </pc:sldLayoutMkLst>
        </pc:sldLayoutChg>
        <pc:sldLayoutChg chg="setBg">
          <pc:chgData name="Niloofar Hosseini" userId="eb3e3110-2622-43cd-88f0-a4c46bd91734" providerId="ADAL" clId="{5AA5C470-4B9A-4942-BF19-03BC22090A64}" dt="2024-06-19T09:51:10.623" v="2"/>
          <pc:sldLayoutMkLst>
            <pc:docMk/>
            <pc:sldMasterMk cId="3511721932" sldId="2147483648"/>
            <pc:sldLayoutMk cId="2441703391" sldId="2147483654"/>
          </pc:sldLayoutMkLst>
        </pc:sldLayoutChg>
        <pc:sldLayoutChg chg="setBg">
          <pc:chgData name="Niloofar Hosseini" userId="eb3e3110-2622-43cd-88f0-a4c46bd91734" providerId="ADAL" clId="{5AA5C470-4B9A-4942-BF19-03BC22090A64}" dt="2024-06-19T09:51:10.623" v="2"/>
          <pc:sldLayoutMkLst>
            <pc:docMk/>
            <pc:sldMasterMk cId="3511721932" sldId="2147483648"/>
            <pc:sldLayoutMk cId="1663223717" sldId="2147483655"/>
          </pc:sldLayoutMkLst>
        </pc:sldLayoutChg>
        <pc:sldLayoutChg chg="setBg">
          <pc:chgData name="Niloofar Hosseini" userId="eb3e3110-2622-43cd-88f0-a4c46bd91734" providerId="ADAL" clId="{5AA5C470-4B9A-4942-BF19-03BC22090A64}" dt="2024-06-19T09:51:10.623" v="2"/>
          <pc:sldLayoutMkLst>
            <pc:docMk/>
            <pc:sldMasterMk cId="3511721932" sldId="2147483648"/>
            <pc:sldLayoutMk cId="804353391" sldId="2147483656"/>
          </pc:sldLayoutMkLst>
        </pc:sldLayoutChg>
        <pc:sldLayoutChg chg="setBg">
          <pc:chgData name="Niloofar Hosseini" userId="eb3e3110-2622-43cd-88f0-a4c46bd91734" providerId="ADAL" clId="{5AA5C470-4B9A-4942-BF19-03BC22090A64}" dt="2024-06-19T09:51:10.623" v="2"/>
          <pc:sldLayoutMkLst>
            <pc:docMk/>
            <pc:sldMasterMk cId="3511721932" sldId="2147483648"/>
            <pc:sldLayoutMk cId="721112531" sldId="2147483657"/>
          </pc:sldLayoutMkLst>
        </pc:sldLayoutChg>
        <pc:sldLayoutChg chg="setBg">
          <pc:chgData name="Niloofar Hosseini" userId="eb3e3110-2622-43cd-88f0-a4c46bd91734" providerId="ADAL" clId="{5AA5C470-4B9A-4942-BF19-03BC22090A64}" dt="2024-06-19T09:51:10.623" v="2"/>
          <pc:sldLayoutMkLst>
            <pc:docMk/>
            <pc:sldMasterMk cId="3511721932" sldId="2147483648"/>
            <pc:sldLayoutMk cId="3095287677" sldId="2147483658"/>
          </pc:sldLayoutMkLst>
        </pc:sldLayoutChg>
        <pc:sldLayoutChg chg="setBg">
          <pc:chgData name="Niloofar Hosseini" userId="eb3e3110-2622-43cd-88f0-a4c46bd91734" providerId="ADAL" clId="{5AA5C470-4B9A-4942-BF19-03BC22090A64}" dt="2024-06-19T09:51:10.623" v="2"/>
          <pc:sldLayoutMkLst>
            <pc:docMk/>
            <pc:sldMasterMk cId="3511721932" sldId="2147483648"/>
            <pc:sldLayoutMk cId="2362144830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E3F3F-3722-204B-8754-E50EBA1256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A2F87E-008F-A04C-B119-F5E549174C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D25FC8-6C0F-7F42-96D8-D3D5AD05D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FE1FB-9C0C-CC4A-AA94-5CE6A7163990}" type="datetimeFigureOut">
              <a:rPr lang="en-US" smtClean="0"/>
              <a:t>6/19/24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01B2A7-78AF-7C40-A135-96E9365E8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DF066A-202E-624F-A890-431C9497B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66551-E95A-DB4C-86AA-4E3FE75FC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177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D265E-8575-2C46-9C34-A9C8AF09C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81AF50-0465-F342-90CA-6B0FACCD4F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BC7202-8EEF-1B49-86B7-9A5F24593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FE1FB-9C0C-CC4A-AA94-5CE6A7163990}" type="datetimeFigureOut">
              <a:rPr lang="en-US" smtClean="0"/>
              <a:t>6/19/24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66F50E-D7C7-C34B-A139-14FFE1994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D56BFA-0357-4A4D-BE65-B0276EE08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66551-E95A-DB4C-86AA-4E3FE75FC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287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EC6DF9B-FE5B-DB46-8CDD-C6FBE8BA15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670BDD-F919-804D-9BDD-D13F15B67E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6E7058-E928-E84E-9E65-0CB2A1064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FE1FB-9C0C-CC4A-AA94-5CE6A7163990}" type="datetimeFigureOut">
              <a:rPr lang="en-US" smtClean="0"/>
              <a:t>6/19/24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A30D8-22CB-5146-A07A-E10E17F93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4E63FE-7D99-244D-84DE-E726D3AFA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66551-E95A-DB4C-86AA-4E3FE75FC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144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2FE0C-4BD7-954F-93F4-DEC2AC4791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D9B688-86A6-0941-A36C-38BD293BF2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AB89A2-0127-9A42-8EF6-29D65A747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FE1FB-9C0C-CC4A-AA94-5CE6A7163990}" type="datetimeFigureOut">
              <a:rPr lang="en-US" smtClean="0"/>
              <a:t>6/19/24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03AC68-D096-CD4B-9B61-B15078726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128B80-17AB-FA4F-8343-F1C1B81DE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66551-E95A-DB4C-86AA-4E3FE75FC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609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DD74E8-554E-2B42-A7FE-E4893A8152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5D59C1-E9CE-9342-881A-919E274057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14B471-3F19-8A4B-9EFD-2E3D26EE4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FE1FB-9C0C-CC4A-AA94-5CE6A7163990}" type="datetimeFigureOut">
              <a:rPr lang="en-US" smtClean="0"/>
              <a:t>6/19/24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B36C91-1C0F-E045-A015-BDFAFD920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B94820-BAB5-0544-BEE2-5F7EF198F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66551-E95A-DB4C-86AA-4E3FE75FC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648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E8D90-2689-EB45-87E9-080769D2E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99A8BB-1613-9E41-AE95-75E1DA0779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21D43B-E6C8-494E-ACB2-58FBBA6AA7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8775DE-8142-1B4C-864F-774DAB5AB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FE1FB-9C0C-CC4A-AA94-5CE6A7163990}" type="datetimeFigureOut">
              <a:rPr lang="en-US" smtClean="0"/>
              <a:t>6/19/24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433F4C-90F2-8C48-BB0E-EFE67DE81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3B8678-76F7-9B4F-BD9C-BAE647CE9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66551-E95A-DB4C-86AA-4E3FE75FC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96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1FA906-2BAC-7D4A-8AD3-BA75F43FC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11ECDC-F1F0-A64E-802B-8ED2AF7C50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BC453A-9EA2-8B46-BBC7-6880843288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0A0E87F-2364-B842-81D5-B61A39E4BB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86DD5C-385A-FD4E-A573-0E8FD31338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BF777D2-31A4-F843-9C74-0D84AF7E9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FE1FB-9C0C-CC4A-AA94-5CE6A7163990}" type="datetimeFigureOut">
              <a:rPr lang="en-US" smtClean="0"/>
              <a:t>6/19/24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4AAFFAF-7152-7547-8623-E6CA3AC94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BE44B3A-0189-CA46-A457-32B5F21FF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66551-E95A-DB4C-86AA-4E3FE75FC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947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0B076-7BFA-D64E-9D82-311457A68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5F23810-7E92-9940-AEBF-4797E47AE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FE1FB-9C0C-CC4A-AA94-5CE6A7163990}" type="datetimeFigureOut">
              <a:rPr lang="en-US" smtClean="0"/>
              <a:t>6/19/24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917B24-24CF-A046-BAF3-283FEB065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F66956-E6A5-0143-A140-3F6E4D3E1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66551-E95A-DB4C-86AA-4E3FE75FC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703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4DAE66-40A5-BC49-81AC-203B3E0CB1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FE1FB-9C0C-CC4A-AA94-5CE6A7163990}" type="datetimeFigureOut">
              <a:rPr lang="en-US" smtClean="0"/>
              <a:t>6/19/24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A1704A4-65D7-D94F-ABA0-1E5CD5B1F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A1BD5C-2208-A344-8BEB-F8155016A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66551-E95A-DB4C-86AA-4E3FE75FC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223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1B07F6-B5EA-B146-A80C-84EF047F8F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C06766-0F3C-374C-A4E0-AEE87FACE3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5ECDA5-9488-9D4C-81F3-BA1ABCCB3D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A30288-1CB0-444E-8493-8CB2CD72E7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FE1FB-9C0C-CC4A-AA94-5CE6A7163990}" type="datetimeFigureOut">
              <a:rPr lang="en-US" smtClean="0"/>
              <a:t>6/19/24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0CFE9E-CF7C-E142-95A2-31C64F53C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3D366E-97EE-C745-AB32-4A9A0A32C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66551-E95A-DB4C-86AA-4E3FE75FC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353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3FE13-564F-B040-81BF-13153BD1CE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44BA35E-56B5-6043-BC0E-7FD6C7EF30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DFC902-503A-FB4C-BF25-86F020EA7D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77631C-04AD-2B49-899D-04BEFCDC44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FE1FB-9C0C-CC4A-AA94-5CE6A7163990}" type="datetimeFigureOut">
              <a:rPr lang="en-US" smtClean="0"/>
              <a:t>6/19/24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8745E-2549-E84A-8E2F-CE4832C57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A3CC4B-986E-1940-B381-667DA3EC4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66551-E95A-DB4C-86AA-4E3FE75FC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112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A4072DD-EEBA-2644-87E9-CF6066DEF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586762-77A6-9D4A-A443-A5E534D173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0F1A7B-FAD0-204E-BA38-FE6BE78461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7FE1FB-9C0C-CC4A-AA94-5CE6A7163990}" type="datetimeFigureOut">
              <a:rPr lang="en-US" smtClean="0"/>
              <a:t>6/19/24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A78F58-5BB9-A247-9B25-2A52649023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5B3882-A204-5E4D-A523-412B4CF4B2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366551-E95A-DB4C-86AA-4E3FE75FC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721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48EEA-1FFF-E440-926A-9C4EAA170CF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106CDF-E5EC-1F4C-9298-4698A7DE8EF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8A4D57CF-7A76-4B40-A454-CC9F55FFBC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200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A586502-CC48-CD4E-B1AB-D5874A967976}"/>
              </a:ext>
            </a:extLst>
          </p:cNvPr>
          <p:cNvSpPr/>
          <p:nvPr/>
        </p:nvSpPr>
        <p:spPr>
          <a:xfrm>
            <a:off x="1" y="1"/>
            <a:ext cx="12192000" cy="7045518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en-US" sz="32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ar-SA" sz="480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+mj-cs"/>
              </a:rPr>
              <a:t>باهم</a:t>
            </a:r>
            <a:r>
              <a:rPr lang="ar-SA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+mj-cs"/>
              </a:rPr>
              <a:t> </a:t>
            </a:r>
            <a:r>
              <a:rPr lang="ar-SA" sz="480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+mj-cs"/>
              </a:rPr>
              <a:t>گرد</a:t>
            </a:r>
            <a:r>
              <a:rPr lang="ar-SA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+mj-cs"/>
              </a:rPr>
              <a:t> </a:t>
            </a:r>
            <a:r>
              <a:rPr lang="ar-SA" sz="480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+mj-cs"/>
              </a:rPr>
              <a:t>آییم</a:t>
            </a:r>
            <a:r>
              <a:rPr lang="ar-SA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+mj-cs"/>
              </a:rPr>
              <a:t> همه </a:t>
            </a:r>
            <a:r>
              <a:rPr lang="ar-SA" sz="480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+mj-cs"/>
              </a:rPr>
              <a:t>ایمانداران</a:t>
            </a:r>
            <a:endParaRPr lang="en-US" sz="48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ar-SA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+mj-cs"/>
              </a:rPr>
              <a:t> از دل </a:t>
            </a:r>
            <a:r>
              <a:rPr lang="ar-SA" sz="480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+mj-cs"/>
              </a:rPr>
              <a:t>سراییم</a:t>
            </a:r>
            <a:r>
              <a:rPr lang="ar-SA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+mj-cs"/>
              </a:rPr>
              <a:t> نام </a:t>
            </a:r>
            <a:r>
              <a:rPr lang="ar-SA" sz="480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+mj-cs"/>
              </a:rPr>
              <a:t>خداوند</a:t>
            </a:r>
            <a:r>
              <a:rPr lang="ar-SA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+mj-cs"/>
              </a:rPr>
              <a:t> را</a:t>
            </a:r>
            <a:endParaRPr lang="en-US" sz="48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ar-SA" sz="480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+mj-cs"/>
              </a:rPr>
              <a:t>زیرا</a:t>
            </a:r>
            <a:r>
              <a:rPr lang="en-US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+mj-cs"/>
              </a:rPr>
              <a:t> </a:t>
            </a:r>
            <a:r>
              <a:rPr lang="ar-SA" sz="480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+mj-cs"/>
              </a:rPr>
              <a:t>خداوند</a:t>
            </a:r>
            <a:r>
              <a:rPr lang="ar-SA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+mj-cs"/>
              </a:rPr>
              <a:t> ما لایق حمد و </a:t>
            </a:r>
            <a:r>
              <a:rPr lang="ar-SA" sz="480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+mj-cs"/>
              </a:rPr>
              <a:t>پرستش</a:t>
            </a:r>
            <a:r>
              <a:rPr lang="ar-SA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+mj-cs"/>
              </a:rPr>
              <a:t> است</a:t>
            </a:r>
            <a:endParaRPr lang="en-US" sz="48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en-US" sz="48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en-US" sz="60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4168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A6FC74B-927A-6548-9810-4F37B7DEB4AD}"/>
              </a:ext>
            </a:extLst>
          </p:cNvPr>
          <p:cNvSpPr/>
          <p:nvPr/>
        </p:nvSpPr>
        <p:spPr>
          <a:xfrm>
            <a:off x="0" y="0"/>
            <a:ext cx="12191999" cy="7221208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en-US" sz="2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ar-SA" sz="45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سراییم</a:t>
            </a:r>
            <a:r>
              <a:rPr lang="ar-SA" sz="45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45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سراییم</a:t>
            </a:r>
            <a:r>
              <a:rPr lang="en-US" sz="45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45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او</a:t>
            </a:r>
            <a:r>
              <a:rPr lang="en-US" sz="45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45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خداوند</a:t>
            </a:r>
            <a:r>
              <a:rPr lang="ar-SA" sz="45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است</a:t>
            </a:r>
            <a:endParaRPr lang="en-GB" sz="45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ar-SA" sz="45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سراییم</a:t>
            </a:r>
            <a:r>
              <a:rPr lang="en-GB" sz="45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45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عیسی</a:t>
            </a:r>
            <a:r>
              <a:rPr lang="ar-SA" sz="45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45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خداوند</a:t>
            </a:r>
            <a:r>
              <a:rPr lang="ar-SA" sz="45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است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ar-SA" sz="45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شاد </a:t>
            </a:r>
            <a:r>
              <a:rPr lang="ar-SA" sz="45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باشیم</a:t>
            </a:r>
            <a:r>
              <a:rPr lang="ar-SA" sz="45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شاد </a:t>
            </a:r>
            <a:r>
              <a:rPr lang="ar-SA" sz="45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باشیم</a:t>
            </a:r>
            <a:r>
              <a:rPr lang="ar-SA" sz="45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او </a:t>
            </a:r>
            <a:r>
              <a:rPr lang="ar-SA" sz="45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خداوند</a:t>
            </a:r>
            <a:r>
              <a:rPr lang="ar-SA" sz="45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است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ar-SA" sz="45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سراییم</a:t>
            </a:r>
            <a:r>
              <a:rPr lang="ar-SA" sz="45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45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عیسی</a:t>
            </a:r>
            <a:r>
              <a:rPr lang="ar-SA" sz="45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45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خداوند</a:t>
            </a:r>
            <a:r>
              <a:rPr lang="ar-SA" sz="45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است</a:t>
            </a:r>
            <a:endParaRPr lang="en-US" sz="45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fa-IR" sz="5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en-US" sz="3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7628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5BBF80B-3666-5841-ACAB-C072E010BBA8}"/>
              </a:ext>
            </a:extLst>
          </p:cNvPr>
          <p:cNvSpPr/>
          <p:nvPr/>
        </p:nvSpPr>
        <p:spPr>
          <a:xfrm>
            <a:off x="0" y="0"/>
            <a:ext cx="12192000" cy="7961795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ar-SA" sz="32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ar-SA" sz="480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بیافرازیم</a:t>
            </a:r>
            <a:r>
              <a:rPr lang="ar-SA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دستها را </a:t>
            </a:r>
            <a:r>
              <a:rPr lang="ar-SA" sz="480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سوی</a:t>
            </a:r>
            <a:r>
              <a:rPr lang="ar-SA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بالا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ar-SA" sz="480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پرستیم</a:t>
            </a:r>
            <a:r>
              <a:rPr lang="ar-SA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480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با</a:t>
            </a:r>
            <a:r>
              <a:rPr lang="ar-SA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تمام دل </a:t>
            </a:r>
            <a:r>
              <a:rPr lang="ar-SA" sz="480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عیسی</a:t>
            </a:r>
            <a:r>
              <a:rPr lang="ar-SA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را</a:t>
            </a:r>
            <a:endParaRPr lang="fa-IR" sz="48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ar-SA" sz="480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زیرا</a:t>
            </a:r>
            <a:r>
              <a:rPr lang="ar-SA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خداوند ما لایق حمد و </a:t>
            </a:r>
            <a:r>
              <a:rPr lang="ar-SA" sz="480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پرستش</a:t>
            </a:r>
            <a:r>
              <a:rPr lang="ar-SA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است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ar-SA" sz="48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ar-SA" sz="48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en-US" sz="48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5783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A6FC74B-927A-6548-9810-4F37B7DEB4AD}"/>
              </a:ext>
            </a:extLst>
          </p:cNvPr>
          <p:cNvSpPr/>
          <p:nvPr/>
        </p:nvSpPr>
        <p:spPr>
          <a:xfrm>
            <a:off x="0" y="0"/>
            <a:ext cx="12191999" cy="7221208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en-US" sz="2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ar-SA" sz="45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سراییم</a:t>
            </a:r>
            <a:r>
              <a:rPr lang="ar-SA" sz="45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45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سراییم</a:t>
            </a:r>
            <a:r>
              <a:rPr lang="en-US" sz="45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45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او</a:t>
            </a:r>
            <a:r>
              <a:rPr lang="en-US" sz="45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45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خداوند</a:t>
            </a:r>
            <a:r>
              <a:rPr lang="ar-SA" sz="45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است</a:t>
            </a:r>
            <a:endParaRPr lang="en-GB" sz="45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ar-SA" sz="45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سراییم</a:t>
            </a:r>
            <a:r>
              <a:rPr lang="en-GB" sz="45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45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عیسی</a:t>
            </a:r>
            <a:r>
              <a:rPr lang="ar-SA" sz="45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45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خداوند</a:t>
            </a:r>
            <a:r>
              <a:rPr lang="ar-SA" sz="45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است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ar-SA" sz="45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شاد </a:t>
            </a:r>
            <a:r>
              <a:rPr lang="ar-SA" sz="45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باشیم</a:t>
            </a:r>
            <a:r>
              <a:rPr lang="ar-SA" sz="45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شاد </a:t>
            </a:r>
            <a:r>
              <a:rPr lang="ar-SA" sz="45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باشیم</a:t>
            </a:r>
            <a:r>
              <a:rPr lang="ar-SA" sz="45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او </a:t>
            </a:r>
            <a:r>
              <a:rPr lang="ar-SA" sz="45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خداوند</a:t>
            </a:r>
            <a:r>
              <a:rPr lang="ar-SA" sz="45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است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ar-SA" sz="45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سراییم</a:t>
            </a:r>
            <a:r>
              <a:rPr lang="ar-SA" sz="45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45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عیسی</a:t>
            </a:r>
            <a:r>
              <a:rPr lang="ar-SA" sz="45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45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خداوند</a:t>
            </a:r>
            <a:r>
              <a:rPr lang="ar-SA" sz="45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است</a:t>
            </a:r>
            <a:endParaRPr lang="en-US" sz="45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fa-IR" sz="5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en-US" sz="3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93450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5BBF80B-3666-5841-ACAB-C072E010BBA8}"/>
              </a:ext>
            </a:extLst>
          </p:cNvPr>
          <p:cNvSpPr/>
          <p:nvPr/>
        </p:nvSpPr>
        <p:spPr>
          <a:xfrm>
            <a:off x="0" y="0"/>
            <a:ext cx="12192000" cy="7961795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ar-SA" sz="32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اگر در </a:t>
            </a:r>
            <a:r>
              <a:rPr lang="fa-IR" sz="480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سختی‌ها</a:t>
            </a: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و تنگی باشیم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باز </a:t>
            </a:r>
            <a:r>
              <a:rPr lang="fa-IR" sz="480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می‌سراییم</a:t>
            </a: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عیسی خداوند است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زیرا خداوند ما لایق حمد و پرستش است</a:t>
            </a:r>
            <a:endParaRPr lang="ar-SA" sz="48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ar-SA" sz="48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ar-SA" sz="48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en-US" sz="48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24404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A6FC74B-927A-6548-9810-4F37B7DEB4AD}"/>
              </a:ext>
            </a:extLst>
          </p:cNvPr>
          <p:cNvSpPr/>
          <p:nvPr/>
        </p:nvSpPr>
        <p:spPr>
          <a:xfrm>
            <a:off x="0" y="0"/>
            <a:ext cx="12191999" cy="7221208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en-US" sz="2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ar-SA" sz="45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سراییم</a:t>
            </a:r>
            <a:r>
              <a:rPr lang="ar-SA" sz="45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45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سراییم</a:t>
            </a:r>
            <a:r>
              <a:rPr lang="en-US" sz="45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45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او</a:t>
            </a:r>
            <a:r>
              <a:rPr lang="en-US" sz="45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45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خداوند</a:t>
            </a:r>
            <a:r>
              <a:rPr lang="ar-SA" sz="45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است</a:t>
            </a:r>
            <a:endParaRPr lang="en-GB" sz="45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ar-SA" sz="45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سراییم</a:t>
            </a:r>
            <a:r>
              <a:rPr lang="en-GB" sz="45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45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عیسی</a:t>
            </a:r>
            <a:r>
              <a:rPr lang="ar-SA" sz="45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45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خداوند</a:t>
            </a:r>
            <a:r>
              <a:rPr lang="ar-SA" sz="45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است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ar-SA" sz="45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شاد </a:t>
            </a:r>
            <a:r>
              <a:rPr lang="ar-SA" sz="45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باشیم</a:t>
            </a:r>
            <a:r>
              <a:rPr lang="ar-SA" sz="45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شاد </a:t>
            </a:r>
            <a:r>
              <a:rPr lang="ar-SA" sz="45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باشیم</a:t>
            </a:r>
            <a:r>
              <a:rPr lang="ar-SA" sz="45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او </a:t>
            </a:r>
            <a:r>
              <a:rPr lang="ar-SA" sz="45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خداوند</a:t>
            </a:r>
            <a:r>
              <a:rPr lang="ar-SA" sz="45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است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ar-SA" sz="45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سراییم</a:t>
            </a:r>
            <a:r>
              <a:rPr lang="ar-SA" sz="45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45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عیسی</a:t>
            </a:r>
            <a:r>
              <a:rPr lang="ar-SA" sz="45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45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خداوند</a:t>
            </a:r>
            <a:r>
              <a:rPr lang="ar-SA" sz="45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است</a:t>
            </a:r>
            <a:endParaRPr lang="en-US" sz="45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fa-IR" sz="5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en-US" sz="3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69816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48EEA-1FFF-E440-926A-9C4EAA170CF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106CDF-E5EC-1F4C-9298-4698A7DE8EF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A4D57CF-7A76-4B40-A454-CC9F55FFBC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72630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118</Words>
  <Application>Microsoft Macintosh PowerPoint</Application>
  <PresentationFormat>Widescreen</PresentationFormat>
  <Paragraphs>29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Rose, Daniel (Student)</dc:creator>
  <cp:lastModifiedBy>Niloofar Hosseini</cp:lastModifiedBy>
  <cp:revision>3</cp:revision>
  <dcterms:created xsi:type="dcterms:W3CDTF">2019-09-18T17:53:21Z</dcterms:created>
  <dcterms:modified xsi:type="dcterms:W3CDTF">2024-06-19T10:00:24Z</dcterms:modified>
</cp:coreProperties>
</file>