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8"/>
  </p:notesMasterIdLst>
  <p:sldIdLst>
    <p:sldId id="265" r:id="rId2"/>
    <p:sldId id="256" r:id="rId3"/>
    <p:sldId id="266" r:id="rId4"/>
    <p:sldId id="267" r:id="rId5"/>
    <p:sldId id="268" r:id="rId6"/>
    <p:sldId id="264" r:id="rId7"/>
  </p:sldIdLst>
  <p:sldSz cx="12192000" cy="6858000"/>
  <p:notesSz cx="6858000" cy="9144000"/>
  <p:embeddedFontLst>
    <p:embeddedFont>
      <p:font typeface="Century Gothic" panose="020B0502020202020204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5"/>
    <p:restoredTop sz="94719"/>
  </p:normalViewPr>
  <p:slideViewPr>
    <p:cSldViewPr snapToGrid="0">
      <p:cViewPr varScale="1">
        <p:scale>
          <a:sx n="129" d="100"/>
          <a:sy n="129" d="100"/>
        </p:scale>
        <p:origin x="232" y="1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loofar Hosseini" userId="eb3e3110-2622-43cd-88f0-a4c46bd91734" providerId="ADAL" clId="{3179473C-B308-A347-BD04-FF3D658462A2}"/>
    <pc:docChg chg="undo custSel addSld delSld modSld modMainMaster">
      <pc:chgData name="Niloofar Hosseini" userId="eb3e3110-2622-43cd-88f0-a4c46bd91734" providerId="ADAL" clId="{3179473C-B308-A347-BD04-FF3D658462A2}" dt="2024-06-18T15:28:19.930" v="330" actId="6559"/>
      <pc:docMkLst>
        <pc:docMk/>
      </pc:docMkLst>
      <pc:sldChg chg="addSp delSp modSp mod setBg">
        <pc:chgData name="Niloofar Hosseini" userId="eb3e3110-2622-43cd-88f0-a4c46bd91734" providerId="ADAL" clId="{3179473C-B308-A347-BD04-FF3D658462A2}" dt="2024-06-18T15:26:20.233" v="156"/>
        <pc:sldMkLst>
          <pc:docMk/>
          <pc:sldMk cId="0" sldId="256"/>
        </pc:sldMkLst>
        <pc:spChg chg="add del mod">
          <ac:chgData name="Niloofar Hosseini" userId="eb3e3110-2622-43cd-88f0-a4c46bd91734" providerId="ADAL" clId="{3179473C-B308-A347-BD04-FF3D658462A2}" dt="2024-06-18T15:24:27.763" v="4"/>
          <ac:spMkLst>
            <pc:docMk/>
            <pc:sldMk cId="0" sldId="256"/>
            <ac:spMk id="2" creationId="{1FB424E7-F8CB-A194-AB5D-F68348B3E123}"/>
          </ac:spMkLst>
        </pc:spChg>
        <pc:spChg chg="add del mod">
          <ac:chgData name="Niloofar Hosseini" userId="eb3e3110-2622-43cd-88f0-a4c46bd91734" providerId="ADAL" clId="{3179473C-B308-A347-BD04-FF3D658462A2}" dt="2024-06-18T15:24:30.678" v="5" actId="21"/>
          <ac:spMkLst>
            <pc:docMk/>
            <pc:sldMk cId="0" sldId="256"/>
            <ac:spMk id="4" creationId="{80C0B413-C8CD-E36C-8C4A-B775E0F9DFC4}"/>
          </ac:spMkLst>
        </pc:spChg>
        <pc:spChg chg="add mod">
          <ac:chgData name="Niloofar Hosseini" userId="eb3e3110-2622-43cd-88f0-a4c46bd91734" providerId="ADAL" clId="{3179473C-B308-A347-BD04-FF3D658462A2}" dt="2024-06-18T15:26:18.493" v="154" actId="20577"/>
          <ac:spMkLst>
            <pc:docMk/>
            <pc:sldMk cId="0" sldId="256"/>
            <ac:spMk id="5" creationId="{4EB55D2E-B6B0-06CB-039C-4DBA07A7B7A3}"/>
          </ac:spMkLst>
        </pc:spChg>
        <pc:spChg chg="add del mod">
          <ac:chgData name="Niloofar Hosseini" userId="eb3e3110-2622-43cd-88f0-a4c46bd91734" providerId="ADAL" clId="{3179473C-B308-A347-BD04-FF3D658462A2}" dt="2024-06-18T15:26:20.233" v="156"/>
          <ac:spMkLst>
            <pc:docMk/>
            <pc:sldMk cId="0" sldId="256"/>
            <ac:spMk id="6" creationId="{B18AB8DB-F929-C19B-0795-31055462BBC3}"/>
          </ac:spMkLst>
        </pc:spChg>
        <pc:spChg chg="del">
          <ac:chgData name="Niloofar Hosseini" userId="eb3e3110-2622-43cd-88f0-a4c46bd91734" providerId="ADAL" clId="{3179473C-B308-A347-BD04-FF3D658462A2}" dt="2024-06-18T15:24:27.233" v="2" actId="21"/>
          <ac:spMkLst>
            <pc:docMk/>
            <pc:sldMk cId="0" sldId="256"/>
            <ac:spMk id="128" creationId="{00000000-0000-0000-0000-000000000000}"/>
          </ac:spMkLst>
        </pc:spChg>
      </pc:sldChg>
      <pc:sldChg chg="del">
        <pc:chgData name="Niloofar Hosseini" userId="eb3e3110-2622-43cd-88f0-a4c46bd91734" providerId="ADAL" clId="{3179473C-B308-A347-BD04-FF3D658462A2}" dt="2024-06-18T15:26:36.212" v="157" actId="2696"/>
        <pc:sldMkLst>
          <pc:docMk/>
          <pc:sldMk cId="137192911" sldId="259"/>
        </pc:sldMkLst>
      </pc:sldChg>
      <pc:sldChg chg="modSp del mod">
        <pc:chgData name="Niloofar Hosseini" userId="eb3e3110-2622-43cd-88f0-a4c46bd91734" providerId="ADAL" clId="{3179473C-B308-A347-BD04-FF3D658462A2}" dt="2024-06-18T15:26:44.210" v="161" actId="2696"/>
        <pc:sldMkLst>
          <pc:docMk/>
          <pc:sldMk cId="2667821856" sldId="260"/>
        </pc:sldMkLst>
        <pc:spChg chg="mod">
          <ac:chgData name="Niloofar Hosseini" userId="eb3e3110-2622-43cd-88f0-a4c46bd91734" providerId="ADAL" clId="{3179473C-B308-A347-BD04-FF3D658462A2}" dt="2024-06-18T15:26:42.546" v="160" actId="1076"/>
          <ac:spMkLst>
            <pc:docMk/>
            <pc:sldMk cId="2667821856" sldId="260"/>
            <ac:spMk id="128" creationId="{00000000-0000-0000-0000-000000000000}"/>
          </ac:spMkLst>
        </pc:spChg>
      </pc:sldChg>
      <pc:sldChg chg="del">
        <pc:chgData name="Niloofar Hosseini" userId="eb3e3110-2622-43cd-88f0-a4c46bd91734" providerId="ADAL" clId="{3179473C-B308-A347-BD04-FF3D658462A2}" dt="2024-06-18T15:26:44.315" v="162" actId="2696"/>
        <pc:sldMkLst>
          <pc:docMk/>
          <pc:sldMk cId="2491694669" sldId="261"/>
        </pc:sldMkLst>
      </pc:sldChg>
      <pc:sldChg chg="del">
        <pc:chgData name="Niloofar Hosseini" userId="eb3e3110-2622-43cd-88f0-a4c46bd91734" providerId="ADAL" clId="{3179473C-B308-A347-BD04-FF3D658462A2}" dt="2024-06-18T15:26:44.434" v="163" actId="2696"/>
        <pc:sldMkLst>
          <pc:docMk/>
          <pc:sldMk cId="2196572189" sldId="262"/>
        </pc:sldMkLst>
      </pc:sldChg>
      <pc:sldChg chg="del">
        <pc:chgData name="Niloofar Hosseini" userId="eb3e3110-2622-43cd-88f0-a4c46bd91734" providerId="ADAL" clId="{3179473C-B308-A347-BD04-FF3D658462A2}" dt="2024-06-18T15:26:44.565" v="164" actId="2696"/>
        <pc:sldMkLst>
          <pc:docMk/>
          <pc:sldMk cId="225406221" sldId="263"/>
        </pc:sldMkLst>
      </pc:sldChg>
      <pc:sldChg chg="setBg">
        <pc:chgData name="Niloofar Hosseini" userId="eb3e3110-2622-43cd-88f0-a4c46bd91734" providerId="ADAL" clId="{3179473C-B308-A347-BD04-FF3D658462A2}" dt="2024-06-18T15:25:02.639" v="23"/>
        <pc:sldMkLst>
          <pc:docMk/>
          <pc:sldMk cId="3332140505" sldId="264"/>
        </pc:sldMkLst>
      </pc:sldChg>
      <pc:sldChg chg="setBg">
        <pc:chgData name="Niloofar Hosseini" userId="eb3e3110-2622-43cd-88f0-a4c46bd91734" providerId="ADAL" clId="{3179473C-B308-A347-BD04-FF3D658462A2}" dt="2024-06-18T15:24:59.281" v="21"/>
        <pc:sldMkLst>
          <pc:docMk/>
          <pc:sldMk cId="750696709" sldId="265"/>
        </pc:sldMkLst>
      </pc:sldChg>
      <pc:sldChg chg="modSp add mod">
        <pc:chgData name="Niloofar Hosseini" userId="eb3e3110-2622-43cd-88f0-a4c46bd91734" providerId="ADAL" clId="{3179473C-B308-A347-BD04-FF3D658462A2}" dt="2024-06-18T15:28:19.930" v="330" actId="6559"/>
        <pc:sldMkLst>
          <pc:docMk/>
          <pc:sldMk cId="3760186285" sldId="266"/>
        </pc:sldMkLst>
        <pc:spChg chg="mod">
          <ac:chgData name="Niloofar Hosseini" userId="eb3e3110-2622-43cd-88f0-a4c46bd91734" providerId="ADAL" clId="{3179473C-B308-A347-BD04-FF3D658462A2}" dt="2024-06-18T15:28:19.930" v="330" actId="6559"/>
          <ac:spMkLst>
            <pc:docMk/>
            <pc:sldMk cId="3760186285" sldId="266"/>
            <ac:spMk id="5" creationId="{4EB55D2E-B6B0-06CB-039C-4DBA07A7B7A3}"/>
          </ac:spMkLst>
        </pc:spChg>
      </pc:sldChg>
      <pc:sldChg chg="modSp add mod">
        <pc:chgData name="Niloofar Hosseini" userId="eb3e3110-2622-43cd-88f0-a4c46bd91734" providerId="ADAL" clId="{3179473C-B308-A347-BD04-FF3D658462A2}" dt="2024-06-18T15:28:06.860" v="328" actId="20577"/>
        <pc:sldMkLst>
          <pc:docMk/>
          <pc:sldMk cId="501855370" sldId="267"/>
        </pc:sldMkLst>
        <pc:spChg chg="mod">
          <ac:chgData name="Niloofar Hosseini" userId="eb3e3110-2622-43cd-88f0-a4c46bd91734" providerId="ADAL" clId="{3179473C-B308-A347-BD04-FF3D658462A2}" dt="2024-06-18T15:28:06.860" v="328" actId="20577"/>
          <ac:spMkLst>
            <pc:docMk/>
            <pc:sldMk cId="501855370" sldId="267"/>
            <ac:spMk id="5" creationId="{4EB55D2E-B6B0-06CB-039C-4DBA07A7B7A3}"/>
          </ac:spMkLst>
        </pc:spChg>
      </pc:sldChg>
      <pc:sldChg chg="add replId">
        <pc:chgData name="Niloofar Hosseini" userId="eb3e3110-2622-43cd-88f0-a4c46bd91734" providerId="ADAL" clId="{3179473C-B308-A347-BD04-FF3D658462A2}" dt="2024-06-18T15:27:39.807" v="220" actId="2890"/>
        <pc:sldMkLst>
          <pc:docMk/>
          <pc:sldMk cId="3601174977" sldId="268"/>
        </pc:sldMkLst>
      </pc:sldChg>
      <pc:sldMasterChg chg="setBg modSldLayout">
        <pc:chgData name="Niloofar Hosseini" userId="eb3e3110-2622-43cd-88f0-a4c46bd91734" providerId="ADAL" clId="{3179473C-B308-A347-BD04-FF3D658462A2}" dt="2024-06-18T15:24:54.290" v="19"/>
        <pc:sldMasterMkLst>
          <pc:docMk/>
          <pc:sldMasterMk cId="0" sldId="2147483665"/>
        </pc:sldMasterMkLst>
        <pc:sldLayoutChg chg="setBg">
          <pc:chgData name="Niloofar Hosseini" userId="eb3e3110-2622-43cd-88f0-a4c46bd91734" providerId="ADAL" clId="{3179473C-B308-A347-BD04-FF3D658462A2}" dt="2024-06-18T15:24:54.290" v="19"/>
          <pc:sldLayoutMkLst>
            <pc:docMk/>
            <pc:sldMasterMk cId="0" sldId="2147483665"/>
            <pc:sldLayoutMk cId="0" sldId="2147483648"/>
          </pc:sldLayoutMkLst>
        </pc:sldLayoutChg>
        <pc:sldLayoutChg chg="setBg">
          <pc:chgData name="Niloofar Hosseini" userId="eb3e3110-2622-43cd-88f0-a4c46bd91734" providerId="ADAL" clId="{3179473C-B308-A347-BD04-FF3D658462A2}" dt="2024-06-18T15:24:54.290" v="19"/>
          <pc:sldLayoutMkLst>
            <pc:docMk/>
            <pc:sldMasterMk cId="0" sldId="2147483665"/>
            <pc:sldLayoutMk cId="0" sldId="2147483650"/>
          </pc:sldLayoutMkLst>
        </pc:sldLayoutChg>
        <pc:sldLayoutChg chg="setBg">
          <pc:chgData name="Niloofar Hosseini" userId="eb3e3110-2622-43cd-88f0-a4c46bd91734" providerId="ADAL" clId="{3179473C-B308-A347-BD04-FF3D658462A2}" dt="2024-06-18T15:24:54.290" v="19"/>
          <pc:sldLayoutMkLst>
            <pc:docMk/>
            <pc:sldMasterMk cId="0" sldId="2147483665"/>
            <pc:sldLayoutMk cId="0" sldId="2147483651"/>
          </pc:sldLayoutMkLst>
        </pc:sldLayoutChg>
        <pc:sldLayoutChg chg="setBg">
          <pc:chgData name="Niloofar Hosseini" userId="eb3e3110-2622-43cd-88f0-a4c46bd91734" providerId="ADAL" clId="{3179473C-B308-A347-BD04-FF3D658462A2}" dt="2024-06-18T15:24:54.290" v="19"/>
          <pc:sldLayoutMkLst>
            <pc:docMk/>
            <pc:sldMasterMk cId="0" sldId="2147483665"/>
            <pc:sldLayoutMk cId="0" sldId="2147483652"/>
          </pc:sldLayoutMkLst>
        </pc:sldLayoutChg>
        <pc:sldLayoutChg chg="setBg">
          <pc:chgData name="Niloofar Hosseini" userId="eb3e3110-2622-43cd-88f0-a4c46bd91734" providerId="ADAL" clId="{3179473C-B308-A347-BD04-FF3D658462A2}" dt="2024-06-18T15:24:54.290" v="19"/>
          <pc:sldLayoutMkLst>
            <pc:docMk/>
            <pc:sldMasterMk cId="0" sldId="2147483665"/>
            <pc:sldLayoutMk cId="0" sldId="2147483653"/>
          </pc:sldLayoutMkLst>
        </pc:sldLayoutChg>
        <pc:sldLayoutChg chg="setBg">
          <pc:chgData name="Niloofar Hosseini" userId="eb3e3110-2622-43cd-88f0-a4c46bd91734" providerId="ADAL" clId="{3179473C-B308-A347-BD04-FF3D658462A2}" dt="2024-06-18T15:24:54.290" v="19"/>
          <pc:sldLayoutMkLst>
            <pc:docMk/>
            <pc:sldMasterMk cId="0" sldId="2147483665"/>
            <pc:sldLayoutMk cId="0" sldId="2147483654"/>
          </pc:sldLayoutMkLst>
        </pc:sldLayoutChg>
        <pc:sldLayoutChg chg="setBg">
          <pc:chgData name="Niloofar Hosseini" userId="eb3e3110-2622-43cd-88f0-a4c46bd91734" providerId="ADAL" clId="{3179473C-B308-A347-BD04-FF3D658462A2}" dt="2024-06-18T15:24:54.290" v="19"/>
          <pc:sldLayoutMkLst>
            <pc:docMk/>
            <pc:sldMasterMk cId="0" sldId="2147483665"/>
            <pc:sldLayoutMk cId="0" sldId="2147483655"/>
          </pc:sldLayoutMkLst>
        </pc:sldLayoutChg>
        <pc:sldLayoutChg chg="setBg">
          <pc:chgData name="Niloofar Hosseini" userId="eb3e3110-2622-43cd-88f0-a4c46bd91734" providerId="ADAL" clId="{3179473C-B308-A347-BD04-FF3D658462A2}" dt="2024-06-18T15:24:54.290" v="19"/>
          <pc:sldLayoutMkLst>
            <pc:docMk/>
            <pc:sldMasterMk cId="0" sldId="2147483665"/>
            <pc:sldLayoutMk cId="0" sldId="2147483656"/>
          </pc:sldLayoutMkLst>
        </pc:sldLayoutChg>
        <pc:sldLayoutChg chg="setBg">
          <pc:chgData name="Niloofar Hosseini" userId="eb3e3110-2622-43cd-88f0-a4c46bd91734" providerId="ADAL" clId="{3179473C-B308-A347-BD04-FF3D658462A2}" dt="2024-06-18T15:24:54.290" v="19"/>
          <pc:sldLayoutMkLst>
            <pc:docMk/>
            <pc:sldMasterMk cId="0" sldId="2147483665"/>
            <pc:sldLayoutMk cId="0" sldId="2147483657"/>
          </pc:sldLayoutMkLst>
        </pc:sldLayoutChg>
        <pc:sldLayoutChg chg="setBg">
          <pc:chgData name="Niloofar Hosseini" userId="eb3e3110-2622-43cd-88f0-a4c46bd91734" providerId="ADAL" clId="{3179473C-B308-A347-BD04-FF3D658462A2}" dt="2024-06-18T15:24:54.290" v="19"/>
          <pc:sldLayoutMkLst>
            <pc:docMk/>
            <pc:sldMasterMk cId="0" sldId="2147483665"/>
            <pc:sldLayoutMk cId="0" sldId="2147483658"/>
          </pc:sldLayoutMkLst>
        </pc:sldLayoutChg>
        <pc:sldLayoutChg chg="setBg">
          <pc:chgData name="Niloofar Hosseini" userId="eb3e3110-2622-43cd-88f0-a4c46bd91734" providerId="ADAL" clId="{3179473C-B308-A347-BD04-FF3D658462A2}" dt="2024-06-18T15:24:54.290" v="19"/>
          <pc:sldLayoutMkLst>
            <pc:docMk/>
            <pc:sldMasterMk cId="0" sldId="2147483665"/>
            <pc:sldLayoutMk cId="0" sldId="2147483659"/>
          </pc:sldLayoutMkLst>
        </pc:sldLayoutChg>
        <pc:sldLayoutChg chg="setBg">
          <pc:chgData name="Niloofar Hosseini" userId="eb3e3110-2622-43cd-88f0-a4c46bd91734" providerId="ADAL" clId="{3179473C-B308-A347-BD04-FF3D658462A2}" dt="2024-06-18T15:24:54.290" v="19"/>
          <pc:sldLayoutMkLst>
            <pc:docMk/>
            <pc:sldMasterMk cId="0" sldId="2147483665"/>
            <pc:sldLayoutMk cId="0" sldId="2147483660"/>
          </pc:sldLayoutMkLst>
        </pc:sldLayoutChg>
        <pc:sldLayoutChg chg="setBg">
          <pc:chgData name="Niloofar Hosseini" userId="eb3e3110-2622-43cd-88f0-a4c46bd91734" providerId="ADAL" clId="{3179473C-B308-A347-BD04-FF3D658462A2}" dt="2024-06-18T15:24:54.290" v="19"/>
          <pc:sldLayoutMkLst>
            <pc:docMk/>
            <pc:sldMasterMk cId="0" sldId="2147483665"/>
            <pc:sldLayoutMk cId="0" sldId="2147483661"/>
          </pc:sldLayoutMkLst>
        </pc:sldLayoutChg>
        <pc:sldLayoutChg chg="setBg">
          <pc:chgData name="Niloofar Hosseini" userId="eb3e3110-2622-43cd-88f0-a4c46bd91734" providerId="ADAL" clId="{3179473C-B308-A347-BD04-FF3D658462A2}" dt="2024-06-18T15:24:54.290" v="19"/>
          <pc:sldLayoutMkLst>
            <pc:docMk/>
            <pc:sldMasterMk cId="0" sldId="2147483665"/>
            <pc:sldLayoutMk cId="0" sldId="2147483662"/>
          </pc:sldLayoutMkLst>
        </pc:sldLayoutChg>
        <pc:sldLayoutChg chg="setBg">
          <pc:chgData name="Niloofar Hosseini" userId="eb3e3110-2622-43cd-88f0-a4c46bd91734" providerId="ADAL" clId="{3179473C-B308-A347-BD04-FF3D658462A2}" dt="2024-06-18T15:24:54.290" v="19"/>
          <pc:sldLayoutMkLst>
            <pc:docMk/>
            <pc:sldMasterMk cId="0" sldId="2147483665"/>
            <pc:sldLayoutMk cId="0" sldId="2147483663"/>
          </pc:sldLayoutMkLst>
        </pc:sldLayoutChg>
        <pc:sldLayoutChg chg="setBg">
          <pc:chgData name="Niloofar Hosseini" userId="eb3e3110-2622-43cd-88f0-a4c46bd91734" providerId="ADAL" clId="{3179473C-B308-A347-BD04-FF3D658462A2}" dt="2024-06-18T15:24:54.290" v="19"/>
          <pc:sldLayoutMkLst>
            <pc:docMk/>
            <pc:sldMasterMk cId="0" sldId="2147483665"/>
            <pc:sldLayoutMk cId="0" sldId="214748366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018575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3283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4503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5092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7175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3729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764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751011" y="609600"/>
            <a:ext cx="8676222" cy="320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4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751011" y="3886200"/>
            <a:ext cx="8676222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1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ctr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ctr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ctr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ctr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ctr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ctr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ctr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ctr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141412" y="609600"/>
            <a:ext cx="9905998" cy="312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with Ca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/>
        </p:nvSpPr>
        <p:spPr>
          <a:xfrm>
            <a:off x="836612" y="786824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Century Gothic"/>
              <a:buNone/>
            </a:pPr>
            <a:r>
              <a:rPr lang="ar-SA" sz="8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</a:p>
        </p:txBody>
      </p:sp>
      <p:sp>
        <p:nvSpPr>
          <p:cNvPr id="83" name="Shape 83"/>
          <p:cNvSpPr txBox="1"/>
          <p:nvPr/>
        </p:nvSpPr>
        <p:spPr>
          <a:xfrm>
            <a:off x="10437811" y="2743200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accent1"/>
              </a:buClr>
              <a:buSzPct val="25000"/>
              <a:buFont typeface="Century Gothic"/>
              <a:buNone/>
            </a:pPr>
            <a:r>
              <a:rPr lang="ar-SA" sz="8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1446212" y="609600"/>
            <a:ext cx="9296397" cy="27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1674811" y="3352800"/>
            <a:ext cx="8839201" cy="3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2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marR="0" lvl="0" indent="-28575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me Card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1141412" y="3308580"/>
            <a:ext cx="9906000" cy="146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1141409" y="4777380"/>
            <a:ext cx="9906000" cy="86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5875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Name Card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836612" y="786824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Century Gothic"/>
              <a:buNone/>
            </a:pPr>
            <a:r>
              <a:rPr lang="ar-SA" sz="8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10437811" y="2743200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accent1"/>
              </a:buClr>
              <a:buSzPct val="25000"/>
              <a:buFont typeface="Century Gothic"/>
              <a:buNone/>
            </a:pPr>
            <a:r>
              <a:rPr lang="ar-SA" sz="8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1446212" y="609600"/>
            <a:ext cx="9296397" cy="27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1141412" y="3886200"/>
            <a:ext cx="9906000" cy="88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285750" marR="0" lvl="0" indent="-285750" algn="l" rtl="0">
              <a:spcBef>
                <a:spcPts val="4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2"/>
          </p:nvPr>
        </p:nvSpPr>
        <p:spPr>
          <a:xfrm>
            <a:off x="1141411" y="4775200"/>
            <a:ext cx="9906000" cy="101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rue or Fals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141412" y="609600"/>
            <a:ext cx="9905998" cy="27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1141412" y="3505200"/>
            <a:ext cx="9906000" cy="83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285750" marR="0" lvl="0" indent="-285750" algn="l" rtl="0">
              <a:spcBef>
                <a:spcPts val="5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2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1141412" y="609600"/>
            <a:ext cx="9905997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 rot="5400000">
            <a:off x="4532311" y="-723899"/>
            <a:ext cx="3124200" cy="99059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5875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 rot="5400000">
            <a:off x="7351354" y="2095142"/>
            <a:ext cx="5181601" cy="22105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 rot="5400000">
            <a:off x="2322511" y="-571500"/>
            <a:ext cx="5181600" cy="754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5875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1751013" y="3308580"/>
            <a:ext cx="8686800" cy="146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1751010" y="4777380"/>
            <a:ext cx="8686800" cy="86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141412" y="609600"/>
            <a:ext cx="9905997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141412" y="2666999"/>
            <a:ext cx="4876799" cy="312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marR="0" lvl="0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968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9525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9525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6170612" y="2667000"/>
            <a:ext cx="4876799" cy="312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marR="0" lvl="0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968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9525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9525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1141412" y="609600"/>
            <a:ext cx="9905997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1429279" y="2658533"/>
            <a:ext cx="4588930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0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1141412" y="3243261"/>
            <a:ext cx="4876799" cy="25479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968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9525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9525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6443132" y="2667000"/>
            <a:ext cx="4604279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0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6170612" y="3243261"/>
            <a:ext cx="4876801" cy="25479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968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9525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9525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1141412" y="609600"/>
            <a:ext cx="9905997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1141411" y="1600200"/>
            <a:ext cx="3549121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5103812" y="609600"/>
            <a:ext cx="5943601" cy="518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marR="0" lvl="0" indent="-15875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3970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3970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3970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3970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1141411" y="2971800"/>
            <a:ext cx="3549121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141411" y="1600200"/>
            <a:ext cx="5334001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7433732" y="-18288"/>
            <a:ext cx="3276599" cy="6903719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141411" y="2971800"/>
            <a:ext cx="5334001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6399212" y="5883275"/>
            <a:ext cx="914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5105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10742611" y="5883275"/>
            <a:ext cx="3225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noramic Picture with 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1141412" y="4732864"/>
            <a:ext cx="9906000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pic" idx="2"/>
          </p:nvPr>
        </p:nvSpPr>
        <p:spPr>
          <a:xfrm>
            <a:off x="1979611" y="932112"/>
            <a:ext cx="8225943" cy="3164975"/>
          </a:xfrm>
          <a:prstGeom prst="roundRect">
            <a:avLst>
              <a:gd name="adj" fmla="val 4380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1141412" y="5299603"/>
            <a:ext cx="9906000" cy="493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141412" y="609600"/>
            <a:ext cx="9905997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141412" y="2666999"/>
            <a:ext cx="9905997" cy="312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marR="0" lvl="0" indent="-15875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0696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EB55D2E-B6B0-06CB-039C-4DBA07A7B7A3}"/>
              </a:ext>
            </a:extLst>
          </p:cNvPr>
          <p:cNvSpPr/>
          <p:nvPr/>
        </p:nvSpPr>
        <p:spPr>
          <a:xfrm>
            <a:off x="0" y="0"/>
            <a:ext cx="12191999" cy="715740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4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بر زخمهای او بنگر بر درد و رنج او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که بهر </a:t>
            </a:r>
            <a:r>
              <a:rPr lang="fa-IR" sz="48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گناهانت</a:t>
            </a:r>
            <a:r>
              <a:rPr lang="fa-IR" sz="48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کشته شد</a:t>
            </a:r>
          </a:p>
          <a:p>
            <a:pPr algn="ctr" rtl="1">
              <a:lnSpc>
                <a:spcPct val="150000"/>
              </a:lnSpc>
            </a:pPr>
            <a:r>
              <a:rPr lang="fa-IR" sz="4800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تاج خاری بر سرش مصلوب و تنها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او </a:t>
            </a:r>
            <a:r>
              <a:rPr lang="fa-IR" sz="48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غمهایت</a:t>
            </a:r>
            <a:r>
              <a:rPr lang="fa-IR" sz="48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را بر خود گرفت</a:t>
            </a:r>
          </a:p>
          <a:p>
            <a:pPr algn="ctr" rtl="1">
              <a:lnSpc>
                <a:spcPct val="150000"/>
              </a:lnSpc>
            </a:pPr>
            <a:endParaRPr lang="fa-IR" sz="48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8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EB55D2E-B6B0-06CB-039C-4DBA07A7B7A3}"/>
              </a:ext>
            </a:extLst>
          </p:cNvPr>
          <p:cNvSpPr/>
          <p:nvPr/>
        </p:nvSpPr>
        <p:spPr>
          <a:xfrm>
            <a:off x="0" y="0"/>
            <a:ext cx="12191999" cy="715740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66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400" b="1" cap="none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از </a:t>
            </a:r>
            <a:r>
              <a:rPr lang="fa-IR" sz="5400" b="1" cap="none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زخمهایش</a:t>
            </a:r>
            <a:r>
              <a:rPr lang="fa-IR" sz="5400" b="1" cap="none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شفا یافتی</a:t>
            </a:r>
          </a:p>
          <a:p>
            <a:pPr algn="ctr" rtl="1">
              <a:lnSpc>
                <a:spcPct val="150000"/>
              </a:lnSpc>
            </a:pPr>
            <a:r>
              <a:rPr lang="fa-IR" sz="36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6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fa-IR" sz="36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۲)</a:t>
            </a:r>
          </a:p>
          <a:p>
            <a:pPr algn="ctr" rtl="1">
              <a:lnSpc>
                <a:spcPct val="150000"/>
              </a:lnSpc>
            </a:pPr>
            <a:endParaRPr lang="fa-IR" sz="48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60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8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60186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EB55D2E-B6B0-06CB-039C-4DBA07A7B7A3}"/>
              </a:ext>
            </a:extLst>
          </p:cNvPr>
          <p:cNvSpPr/>
          <p:nvPr/>
        </p:nvSpPr>
        <p:spPr>
          <a:xfrm>
            <a:off x="0" y="0"/>
            <a:ext cx="12191999" cy="715740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4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خوار و مردود گشت او نزد مردمان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صاحب درد و رنج من و تو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او را نه صورتی است و نه جمالی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اما آمد این ندا از آسمان</a:t>
            </a:r>
          </a:p>
          <a:p>
            <a:pPr algn="ctr" rtl="1">
              <a:lnSpc>
                <a:spcPct val="150000"/>
              </a:lnSpc>
            </a:pPr>
            <a:endParaRPr lang="fa-IR" sz="48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8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01855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EB55D2E-B6B0-06CB-039C-4DBA07A7B7A3}"/>
              </a:ext>
            </a:extLst>
          </p:cNvPr>
          <p:cNvSpPr/>
          <p:nvPr/>
        </p:nvSpPr>
        <p:spPr>
          <a:xfrm>
            <a:off x="0" y="0"/>
            <a:ext cx="12191999" cy="715740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66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4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از </a:t>
            </a:r>
            <a:r>
              <a:rPr lang="fa-IR" sz="5400" b="1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زخمهایش</a:t>
            </a:r>
            <a:r>
              <a:rPr lang="fa-IR" sz="54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شفا یافتی</a:t>
            </a:r>
          </a:p>
          <a:p>
            <a:pPr algn="ctr" rtl="1">
              <a:lnSpc>
                <a:spcPct val="150000"/>
              </a:lnSpc>
            </a:pPr>
            <a:r>
              <a:rPr lang="fa-IR" sz="36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6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fa-IR" sz="36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۲)</a:t>
            </a:r>
          </a:p>
          <a:p>
            <a:pPr algn="ctr" rtl="1">
              <a:lnSpc>
                <a:spcPct val="150000"/>
              </a:lnSpc>
            </a:pPr>
            <a:endParaRPr lang="fa-IR" sz="48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60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8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01174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2140505"/>
      </p:ext>
    </p:extLst>
  </p:cSld>
  <p:clrMapOvr>
    <a:masterClrMapping/>
  </p:clrMapOvr>
</p:sld>
</file>

<file path=ppt/theme/theme1.xml><?xml version="1.0" encoding="utf-8"?>
<a:theme xmlns:a="http://schemas.openxmlformats.org/drawingml/2006/main" name="Mesh">
  <a:themeElements>
    <a:clrScheme name="Mesh">
      <a:dk1>
        <a:srgbClr val="000000"/>
      </a:dk1>
      <a:lt1>
        <a:srgbClr val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71</Words>
  <Application>Microsoft Macintosh PowerPoint</Application>
  <PresentationFormat>Widescreen</PresentationFormat>
  <Paragraphs>18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Century Gothic</vt:lpstr>
      <vt:lpstr>Calibri</vt:lpstr>
      <vt:lpstr>Arial</vt:lpstr>
      <vt:lpstr>Mesh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Kamil Hooseini</dc:creator>
  <cp:lastModifiedBy>Niloofar Hosseini</cp:lastModifiedBy>
  <cp:revision>5</cp:revision>
  <dcterms:modified xsi:type="dcterms:W3CDTF">2024-06-18T15:28:26Z</dcterms:modified>
</cp:coreProperties>
</file>