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06"/>
    <p:restoredTop sz="94714"/>
  </p:normalViewPr>
  <p:slideViewPr>
    <p:cSldViewPr snapToGrid="0">
      <p:cViewPr varScale="1">
        <p:scale>
          <a:sx n="128" d="100"/>
          <a:sy n="128" d="100"/>
        </p:scale>
        <p:origin x="184" y="16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F6500060-E465-184E-8CDC-BC8F63B9D93D}"/>
    <pc:docChg chg="modSld">
      <pc:chgData name="Niloofar Hosseini" userId="eb3e3110-2622-43cd-88f0-a4c46bd91734" providerId="ADAL" clId="{F6500060-E465-184E-8CDC-BC8F63B9D93D}" dt="2024-06-18T15:21:17.498" v="25"/>
      <pc:docMkLst>
        <pc:docMk/>
      </pc:docMkLst>
      <pc:sldChg chg="addSp delSp modSp mod">
        <pc:chgData name="Niloofar Hosseini" userId="eb3e3110-2622-43cd-88f0-a4c46bd91734" providerId="ADAL" clId="{F6500060-E465-184E-8CDC-BC8F63B9D93D}" dt="2024-06-18T15:21:17.498" v="25"/>
        <pc:sldMkLst>
          <pc:docMk/>
          <pc:sldMk cId="693965915" sldId="256"/>
        </pc:sldMkLst>
        <pc:spChg chg="add del mod">
          <ac:chgData name="Niloofar Hosseini" userId="eb3e3110-2622-43cd-88f0-a4c46bd91734" providerId="ADAL" clId="{F6500060-E465-184E-8CDC-BC8F63B9D93D}" dt="2024-06-18T15:21:17.498" v="25"/>
          <ac:spMkLst>
            <pc:docMk/>
            <pc:sldMk cId="693965915" sldId="256"/>
            <ac:spMk id="2" creationId="{C19CBB45-9139-33B3-0257-65A8BEE49DA1}"/>
          </ac:spMkLst>
        </pc:spChg>
        <pc:spChg chg="mod">
          <ac:chgData name="Niloofar Hosseini" userId="eb3e3110-2622-43cd-88f0-a4c46bd91734" providerId="ADAL" clId="{F6500060-E465-184E-8CDC-BC8F63B9D93D}" dt="2024-06-18T15:20:31.081" v="6" actId="14838"/>
          <ac:spMkLst>
            <pc:docMk/>
            <pc:sldMk cId="693965915" sldId="256"/>
            <ac:spMk id="4" creationId="{BFBF916C-3389-42C9-8E9A-1B7438963E36}"/>
          </ac:spMkLst>
        </pc:spChg>
      </pc:sldChg>
      <pc:sldChg chg="modSp mod">
        <pc:chgData name="Niloofar Hosseini" userId="eb3e3110-2622-43cd-88f0-a4c46bd91734" providerId="ADAL" clId="{F6500060-E465-184E-8CDC-BC8F63B9D93D}" dt="2024-06-18T15:20:53.174" v="9" actId="20577"/>
        <pc:sldMkLst>
          <pc:docMk/>
          <pc:sldMk cId="3816305455" sldId="257"/>
        </pc:sldMkLst>
        <pc:spChg chg="mod">
          <ac:chgData name="Niloofar Hosseini" userId="eb3e3110-2622-43cd-88f0-a4c46bd91734" providerId="ADAL" clId="{F6500060-E465-184E-8CDC-BC8F63B9D93D}" dt="2024-06-18T15:20:53.174" v="9" actId="20577"/>
          <ac:spMkLst>
            <pc:docMk/>
            <pc:sldMk cId="3816305455" sldId="257"/>
            <ac:spMk id="4" creationId="{BFBF916C-3389-42C9-8E9A-1B7438963E36}"/>
          </ac:spMkLst>
        </pc:spChg>
      </pc:sldChg>
      <pc:sldChg chg="modSp mod">
        <pc:chgData name="Niloofar Hosseini" userId="eb3e3110-2622-43cd-88f0-a4c46bd91734" providerId="ADAL" clId="{F6500060-E465-184E-8CDC-BC8F63B9D93D}" dt="2024-06-18T15:21:03.407" v="16" actId="20577"/>
        <pc:sldMkLst>
          <pc:docMk/>
          <pc:sldMk cId="2319357256" sldId="258"/>
        </pc:sldMkLst>
        <pc:spChg chg="mod">
          <ac:chgData name="Niloofar Hosseini" userId="eb3e3110-2622-43cd-88f0-a4c46bd91734" providerId="ADAL" clId="{F6500060-E465-184E-8CDC-BC8F63B9D93D}" dt="2024-06-18T15:21:03.407" v="16" actId="20577"/>
          <ac:spMkLst>
            <pc:docMk/>
            <pc:sldMk cId="2319357256" sldId="258"/>
            <ac:spMk id="4" creationId="{BFBF916C-3389-42C9-8E9A-1B7438963E36}"/>
          </ac:spMkLst>
        </pc:spChg>
      </pc:sldChg>
      <pc:sldChg chg="modSp mod">
        <pc:chgData name="Niloofar Hosseini" userId="eb3e3110-2622-43cd-88f0-a4c46bd91734" providerId="ADAL" clId="{F6500060-E465-184E-8CDC-BC8F63B9D93D}" dt="2024-06-18T15:21:16.127" v="23" actId="20577"/>
        <pc:sldMkLst>
          <pc:docMk/>
          <pc:sldMk cId="4257675844" sldId="259"/>
        </pc:sldMkLst>
        <pc:spChg chg="mod">
          <ac:chgData name="Niloofar Hosseini" userId="eb3e3110-2622-43cd-88f0-a4c46bd91734" providerId="ADAL" clId="{F6500060-E465-184E-8CDC-BC8F63B9D93D}" dt="2024-06-18T15:21:16.127" v="23" actId="20577"/>
          <ac:spMkLst>
            <pc:docMk/>
            <pc:sldMk cId="4257675844" sldId="259"/>
            <ac:spMk id="4" creationId="{BFBF916C-3389-42C9-8E9A-1B7438963E3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643A0-12F7-6086-CE35-EF6574FF4B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6ECBD1-F7A3-E7FF-B81D-40A2D5264E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22FD72-B739-D02E-78F8-5444B5C04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4DE2C-7108-B44B-B0BB-A45EE575317E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1F5192-6334-64BB-98B7-1E8619B2C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972120-1868-2CF2-E721-A4895BCB1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2036-9F83-6A43-A555-02FB8D623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139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F93FB-5B0E-7E68-6322-77526CEE6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2025C2-6800-B0C0-09DC-8850E62041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4180D0-C710-FBB6-D6C1-77160C5E6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4DE2C-7108-B44B-B0BB-A45EE575317E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450520-8921-0AAB-C942-59A944005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35542F-A31C-A786-7D38-F9777D53A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2036-9F83-6A43-A555-02FB8D623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194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77CEF2-04C7-9F3C-650F-09DBE14D3E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016134-3502-D2E5-280E-EEF4883674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9E815E-AA1F-AB24-2159-B066386D0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4DE2C-7108-B44B-B0BB-A45EE575317E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381344-734B-6A78-582B-7395512EB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351F0F-989D-24E1-AF50-1BFFF3762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2036-9F83-6A43-A555-02FB8D623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667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2AE3C-4AC6-7BB0-11C9-DF282778A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2301E-3C86-B32E-A666-712B97478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AC145F-3058-16A2-892D-467681061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4DE2C-7108-B44B-B0BB-A45EE575317E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8A8756-8690-77B8-773A-B361E9BB9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129EC-048D-8D1F-D05E-6DA679322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2036-9F83-6A43-A555-02FB8D623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828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74D78-15BD-C35B-4BDB-0A879892C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B27447-1B3B-3325-C12E-C0160F8948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C94FD3-8237-8421-65E3-9B4BA3556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4DE2C-7108-B44B-B0BB-A45EE575317E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F8ECF1-AE5E-C9E1-2003-4EDBD49FB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BC77C8-A5B2-A74B-A2E2-91F0CF4D5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2036-9F83-6A43-A555-02FB8D623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99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CF2E0-8FAE-DF13-A772-FA7C7669F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B7F13B-EEE2-20BD-34B3-48531F0911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9F31AB-046C-FDFE-E9E6-F11F9E72F2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26F38A-C967-6722-3CFF-F0032769A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4DE2C-7108-B44B-B0BB-A45EE575317E}" type="datetimeFigureOut">
              <a:rPr lang="en-US" smtClean="0"/>
              <a:t>6/18/24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2ED255-D770-C7C8-FAF6-7886DC42E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5CE7D3-F21F-65E1-A649-4D1B66643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2036-9F83-6A43-A555-02FB8D623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353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919A4-3647-0E21-6631-E1D8F999D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03A022-2048-64DB-AFF3-9E4E9148C0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93B727-2B3A-F61A-AF4D-59587B9578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7C9CD1-84CB-8E39-63C5-1C33D24A04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91788B-FCD3-536E-2FB6-3C963B1C47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ABA158-A1EF-2951-40C7-9BE0B17BE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4DE2C-7108-B44B-B0BB-A45EE575317E}" type="datetimeFigureOut">
              <a:rPr lang="en-US" smtClean="0"/>
              <a:t>6/18/24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9A5814-27A2-C86A-DC54-61B95E2F3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740C23-F438-20E0-38FD-5F49642F1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2036-9F83-6A43-A555-02FB8D623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718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33F27-01B1-E9BA-DCD9-B26466CBE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06BD06-7D0C-650C-03E9-CDCEA3D58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4DE2C-7108-B44B-B0BB-A45EE575317E}" type="datetimeFigureOut">
              <a:rPr lang="en-US" smtClean="0"/>
              <a:t>6/18/24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AC1277-1BC3-36F7-3A2A-50B76A83D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82075E-6A49-99A9-507F-1C737647F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2036-9F83-6A43-A555-02FB8D623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473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D2B9E7-A907-C6A7-7473-8DE182686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4DE2C-7108-B44B-B0BB-A45EE575317E}" type="datetimeFigureOut">
              <a:rPr lang="en-US" smtClean="0"/>
              <a:t>6/18/24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91D4C1-37C2-96F1-AE40-EA786D3EE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CDAC8E-E5E9-FDB9-4877-BE5B69970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2036-9F83-6A43-A555-02FB8D623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482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23707-B633-FF15-B27A-9C75892E4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F1CD71-4558-319C-2544-35C601B23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FA94CF-C0ED-5DF1-3E38-8CB8C96376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B2697D-3A8E-EF13-EFAC-B0A1CB522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4DE2C-7108-B44B-B0BB-A45EE575317E}" type="datetimeFigureOut">
              <a:rPr lang="en-US" smtClean="0"/>
              <a:t>6/18/24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31FA4C-6DDE-6AFE-5D55-82D4783B9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1DBD56-F16B-56FD-A41A-2D417A34A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2036-9F83-6A43-A555-02FB8D623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051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1C2F7-1574-4D71-F0D6-F699D3CBB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0CBB4E-67BB-8DF3-8A66-6240EF71EF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861AB1-471F-6265-0049-3EDB7FD42E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1F9376-3CCD-2A5A-D2DF-7D932C7AC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4DE2C-7108-B44B-B0BB-A45EE575317E}" type="datetimeFigureOut">
              <a:rPr lang="en-US" smtClean="0"/>
              <a:t>6/18/24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EF32A8-6309-B9E0-F7D2-DE43380EC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F684F1-A092-72A5-6789-B2058BC1B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2036-9F83-6A43-A555-02FB8D623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883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B09338-DF14-7CA7-3A9E-ACAADD2C5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2A3DEE-6761-03D2-51BD-579213ECD4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61CBB6-A938-8A59-E9C6-8E359D5C8A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4DE2C-7108-B44B-B0BB-A45EE575317E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D3CBCA-A993-BB8F-FD40-12DBABD9BB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EEF03A-94E7-03FD-7AD8-256B1920C7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12036-9F83-6A43-A555-02FB8D623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649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3134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FBF916C-3389-42C9-8E9A-1B7438963E36}"/>
              </a:ext>
            </a:extLst>
          </p:cNvPr>
          <p:cNvSpPr/>
          <p:nvPr/>
        </p:nvSpPr>
        <p:spPr>
          <a:xfrm>
            <a:off x="0" y="0"/>
            <a:ext cx="12191999" cy="736445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آمد مسیح اندر جهان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شادی کنید ای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مؤمنان</a:t>
            </a: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تسبیح و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تمجیدش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کنید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حمدش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کنید ورد زبان</a:t>
            </a:r>
          </a:p>
          <a:p>
            <a:pPr algn="ctr" rtl="1">
              <a:lnSpc>
                <a:spcPct val="150000"/>
              </a:lnSpc>
            </a:pPr>
            <a:endParaRPr lang="fa-IR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93965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FBF916C-3389-42C9-8E9A-1B7438963E36}"/>
              </a:ext>
            </a:extLst>
          </p:cNvPr>
          <p:cNvSpPr/>
          <p:nvPr/>
        </p:nvSpPr>
        <p:spPr>
          <a:xfrm>
            <a:off x="0" y="0"/>
            <a:ext cx="12191999" cy="704282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پور خدای بی مکان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شد آشکار اندر جهان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از نور روی خود نمود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روشن زمین و آسمان</a:t>
            </a:r>
          </a:p>
          <a:p>
            <a:pPr algn="ctr" rtl="1">
              <a:lnSpc>
                <a:spcPct val="150000"/>
              </a:lnSpc>
            </a:pPr>
            <a:endParaRPr lang="en-US" sz="2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16305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FBF916C-3389-42C9-8E9A-1B7438963E36}"/>
              </a:ext>
            </a:extLst>
          </p:cNvPr>
          <p:cNvSpPr/>
          <p:nvPr/>
        </p:nvSpPr>
        <p:spPr>
          <a:xfrm>
            <a:off x="0" y="0"/>
            <a:ext cx="12191999" cy="704282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شادی و وجد ای کودکان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بنمایید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از دل و جان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امروز اندر بیت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الحم</a:t>
            </a: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منجی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عالم شد عیان</a:t>
            </a:r>
          </a:p>
          <a:p>
            <a:pPr algn="ctr" rtl="1">
              <a:lnSpc>
                <a:spcPct val="150000"/>
              </a:lnSpc>
            </a:pPr>
            <a:endParaRPr lang="en-US" sz="2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19357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FBF916C-3389-42C9-8E9A-1B7438963E36}"/>
              </a:ext>
            </a:extLst>
          </p:cNvPr>
          <p:cNvSpPr/>
          <p:nvPr/>
        </p:nvSpPr>
        <p:spPr>
          <a:xfrm>
            <a:off x="0" y="0"/>
            <a:ext cx="12191999" cy="704282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اینک خدای بی مکان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کز دیده ها بودی نهان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اندر لباس بندگی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شد خلق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گمره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 شبان</a:t>
            </a:r>
          </a:p>
          <a:p>
            <a:pPr algn="ctr" rtl="1">
              <a:lnSpc>
                <a:spcPct val="150000"/>
              </a:lnSpc>
            </a:pPr>
            <a:endParaRPr lang="fa-IR" sz="2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57675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1534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68</Words>
  <Application>Microsoft Macintosh PowerPoint</Application>
  <PresentationFormat>Widescreen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2023-12-13T11:23:38Z</dcterms:created>
  <dcterms:modified xsi:type="dcterms:W3CDTF">2024-06-18T15:21:22Z</dcterms:modified>
</cp:coreProperties>
</file>