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5" r:id="rId1"/>
  </p:sldMasterIdLst>
  <p:notesMasterIdLst>
    <p:notesMasterId r:id="rId8"/>
  </p:notesMasterIdLst>
  <p:sldIdLst>
    <p:sldId id="264" r:id="rId2"/>
    <p:sldId id="256" r:id="rId3"/>
    <p:sldId id="265" r:id="rId4"/>
    <p:sldId id="266" r:id="rId5"/>
    <p:sldId id="267" r:id="rId6"/>
    <p:sldId id="263" r:id="rId7"/>
  </p:sldIdLst>
  <p:sldSz cx="12192000" cy="6858000"/>
  <p:notesSz cx="6858000" cy="9144000"/>
  <p:embeddedFontLst>
    <p:embeddedFont>
      <p:font typeface="Century Gothic" panose="020B0502020202020204" pitchFamily="34" charset="0"/>
      <p:regular r:id="rId9"/>
      <p:bold r:id="rId10"/>
      <p:italic r:id="rId11"/>
      <p:boldItalic r:id="rId12"/>
    </p:embeddedFont>
    <p:embeddedFont>
      <p:font typeface="XB Zar" panose="02000506090000020003" pitchFamily="2" charset="-78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35"/>
    <p:restoredTop sz="94719"/>
  </p:normalViewPr>
  <p:slideViewPr>
    <p:cSldViewPr snapToGrid="0">
      <p:cViewPr varScale="1">
        <p:scale>
          <a:sx n="129" d="100"/>
          <a:sy n="129" d="100"/>
        </p:scale>
        <p:origin x="232" y="1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931C3F0B-967E-8040-A6FD-E83D5227CB15}"/>
    <pc:docChg chg="undo custSel addSld delSld modSld modMainMaster">
      <pc:chgData name="Niloofar Hosseini" userId="eb3e3110-2622-43cd-88f0-a4c46bd91734" providerId="ADAL" clId="{931C3F0B-967E-8040-A6FD-E83D5227CB15}" dt="2024-06-18T15:12:26.483" v="403" actId="20577"/>
      <pc:docMkLst>
        <pc:docMk/>
      </pc:docMkLst>
      <pc:sldChg chg="addSp delSp modSp mod setBg">
        <pc:chgData name="Niloofar Hosseini" userId="eb3e3110-2622-43cd-88f0-a4c46bd91734" providerId="ADAL" clId="{931C3F0B-967E-8040-A6FD-E83D5227CB15}" dt="2024-06-18T15:11:40.569" v="251" actId="404"/>
        <pc:sldMkLst>
          <pc:docMk/>
          <pc:sldMk cId="0" sldId="256"/>
        </pc:sldMkLst>
        <pc:spChg chg="add del mod">
          <ac:chgData name="Niloofar Hosseini" userId="eb3e3110-2622-43cd-88f0-a4c46bd91734" providerId="ADAL" clId="{931C3F0B-967E-8040-A6FD-E83D5227CB15}" dt="2024-06-18T15:08:48.094" v="183"/>
          <ac:spMkLst>
            <pc:docMk/>
            <pc:sldMk cId="0" sldId="256"/>
            <ac:spMk id="2" creationId="{BC1F24A6-BF2F-2615-94E9-05A9916BA956}"/>
          </ac:spMkLst>
        </pc:spChg>
        <pc:spChg chg="mod">
          <ac:chgData name="Niloofar Hosseini" userId="eb3e3110-2622-43cd-88f0-a4c46bd91734" providerId="ADAL" clId="{931C3F0B-967E-8040-A6FD-E83D5227CB15}" dt="2024-06-18T15:11:40.569" v="251" actId="404"/>
          <ac:spMkLst>
            <pc:docMk/>
            <pc:sldMk cId="0" sldId="256"/>
            <ac:spMk id="132" creationId="{00000000-0000-0000-0000-000000000000}"/>
          </ac:spMkLst>
        </pc:spChg>
      </pc:sldChg>
      <pc:sldChg chg="del">
        <pc:chgData name="Niloofar Hosseini" userId="eb3e3110-2622-43cd-88f0-a4c46bd91734" providerId="ADAL" clId="{931C3F0B-967E-8040-A6FD-E83D5227CB15}" dt="2024-06-18T15:08:46.079" v="180" actId="2696"/>
        <pc:sldMkLst>
          <pc:docMk/>
          <pc:sldMk cId="2070436023" sldId="260"/>
        </pc:sldMkLst>
      </pc:sldChg>
      <pc:sldChg chg="setBg">
        <pc:chgData name="Niloofar Hosseini" userId="eb3e3110-2622-43cd-88f0-a4c46bd91734" providerId="ADAL" clId="{931C3F0B-967E-8040-A6FD-E83D5227CB15}" dt="2024-06-18T15:02:40.694" v="6"/>
        <pc:sldMkLst>
          <pc:docMk/>
          <pc:sldMk cId="2997046795" sldId="263"/>
        </pc:sldMkLst>
      </pc:sldChg>
      <pc:sldChg chg="setBg">
        <pc:chgData name="Niloofar Hosseini" userId="eb3e3110-2622-43cd-88f0-a4c46bd91734" providerId="ADAL" clId="{931C3F0B-967E-8040-A6FD-E83D5227CB15}" dt="2024-06-18T15:02:36.557" v="4"/>
        <pc:sldMkLst>
          <pc:docMk/>
          <pc:sldMk cId="1291395390" sldId="264"/>
        </pc:sldMkLst>
      </pc:sldChg>
      <pc:sldChg chg="modSp mod">
        <pc:chgData name="Niloofar Hosseini" userId="eb3e3110-2622-43cd-88f0-a4c46bd91734" providerId="ADAL" clId="{931C3F0B-967E-8040-A6FD-E83D5227CB15}" dt="2024-06-18T15:11:27.529" v="243" actId="403"/>
        <pc:sldMkLst>
          <pc:docMk/>
          <pc:sldMk cId="4251583445" sldId="265"/>
        </pc:sldMkLst>
        <pc:spChg chg="mod">
          <ac:chgData name="Niloofar Hosseini" userId="eb3e3110-2622-43cd-88f0-a4c46bd91734" providerId="ADAL" clId="{931C3F0B-967E-8040-A6FD-E83D5227CB15}" dt="2024-06-18T15:11:27.529" v="243" actId="403"/>
          <ac:spMkLst>
            <pc:docMk/>
            <pc:sldMk cId="4251583445" sldId="265"/>
            <ac:spMk id="132" creationId="{00000000-0000-0000-0000-000000000000}"/>
          </ac:spMkLst>
        </pc:spChg>
      </pc:sldChg>
      <pc:sldChg chg="modSp add mod">
        <pc:chgData name="Niloofar Hosseini" userId="eb3e3110-2622-43cd-88f0-a4c46bd91734" providerId="ADAL" clId="{931C3F0B-967E-8040-A6FD-E83D5227CB15}" dt="2024-06-18T15:12:26.483" v="403" actId="20577"/>
        <pc:sldMkLst>
          <pc:docMk/>
          <pc:sldMk cId="2216232901" sldId="266"/>
        </pc:sldMkLst>
        <pc:spChg chg="mod">
          <ac:chgData name="Niloofar Hosseini" userId="eb3e3110-2622-43cd-88f0-a4c46bd91734" providerId="ADAL" clId="{931C3F0B-967E-8040-A6FD-E83D5227CB15}" dt="2024-06-18T15:12:26.483" v="403" actId="20577"/>
          <ac:spMkLst>
            <pc:docMk/>
            <pc:sldMk cId="2216232901" sldId="266"/>
            <ac:spMk id="132" creationId="{00000000-0000-0000-0000-000000000000}"/>
          </ac:spMkLst>
        </pc:spChg>
      </pc:sldChg>
      <pc:sldChg chg="add replId">
        <pc:chgData name="Niloofar Hosseini" userId="eb3e3110-2622-43cd-88f0-a4c46bd91734" providerId="ADAL" clId="{931C3F0B-967E-8040-A6FD-E83D5227CB15}" dt="2024-06-18T15:11:33.930" v="249" actId="2890"/>
        <pc:sldMkLst>
          <pc:docMk/>
          <pc:sldMk cId="2341195571" sldId="267"/>
        </pc:sldMkLst>
      </pc:sldChg>
      <pc:sldChg chg="del">
        <pc:chgData name="Niloofar Hosseini" userId="eb3e3110-2622-43cd-88f0-a4c46bd91734" providerId="ADAL" clId="{931C3F0B-967E-8040-A6FD-E83D5227CB15}" dt="2024-06-18T15:11:30.701" v="246" actId="2696"/>
        <pc:sldMkLst>
          <pc:docMk/>
          <pc:sldMk cId="4136456819" sldId="267"/>
        </pc:sldMkLst>
      </pc:sldChg>
      <pc:sldChg chg="del">
        <pc:chgData name="Niloofar Hosseini" userId="eb3e3110-2622-43cd-88f0-a4c46bd91734" providerId="ADAL" clId="{931C3F0B-967E-8040-A6FD-E83D5227CB15}" dt="2024-06-18T15:08:46.412" v="181" actId="2696"/>
        <pc:sldMkLst>
          <pc:docMk/>
          <pc:sldMk cId="361169025" sldId="269"/>
        </pc:sldMkLst>
      </pc:sldChg>
      <pc:sldChg chg="del">
        <pc:chgData name="Niloofar Hosseini" userId="eb3e3110-2622-43cd-88f0-a4c46bd91734" providerId="ADAL" clId="{931C3F0B-967E-8040-A6FD-E83D5227CB15}" dt="2024-06-18T15:11:30.438" v="244" actId="2696"/>
        <pc:sldMkLst>
          <pc:docMk/>
          <pc:sldMk cId="278989214" sldId="270"/>
        </pc:sldMkLst>
      </pc:sldChg>
      <pc:sldChg chg="del">
        <pc:chgData name="Niloofar Hosseini" userId="eb3e3110-2622-43cd-88f0-a4c46bd91734" providerId="ADAL" clId="{931C3F0B-967E-8040-A6FD-E83D5227CB15}" dt="2024-06-18T15:11:30.529" v="245" actId="2696"/>
        <pc:sldMkLst>
          <pc:docMk/>
          <pc:sldMk cId="2494435231" sldId="271"/>
        </pc:sldMkLst>
      </pc:sldChg>
      <pc:sldChg chg="del">
        <pc:chgData name="Niloofar Hosseini" userId="eb3e3110-2622-43cd-88f0-a4c46bd91734" providerId="ADAL" clId="{931C3F0B-967E-8040-A6FD-E83D5227CB15}" dt="2024-06-18T15:11:31.783" v="248" actId="2696"/>
        <pc:sldMkLst>
          <pc:docMk/>
          <pc:sldMk cId="1103373100" sldId="272"/>
        </pc:sldMkLst>
      </pc:sldChg>
      <pc:sldChg chg="del">
        <pc:chgData name="Niloofar Hosseini" userId="eb3e3110-2622-43cd-88f0-a4c46bd91734" providerId="ADAL" clId="{931C3F0B-967E-8040-A6FD-E83D5227CB15}" dt="2024-06-18T15:11:31.244" v="247" actId="2696"/>
        <pc:sldMkLst>
          <pc:docMk/>
          <pc:sldMk cId="1798848807" sldId="273"/>
        </pc:sldMkLst>
      </pc:sldChg>
      <pc:sldMasterChg chg="setBg modSldLayout">
        <pc:chgData name="Niloofar Hosseini" userId="eb3e3110-2622-43cd-88f0-a4c46bd91734" providerId="ADAL" clId="{931C3F0B-967E-8040-A6FD-E83D5227CB15}" dt="2024-06-18T15:02:30.965" v="2"/>
        <pc:sldMasterMkLst>
          <pc:docMk/>
          <pc:sldMasterMk cId="0" sldId="2147483665"/>
        </pc:sldMasterMkLst>
        <pc:sldLayoutChg chg="setBg">
          <pc:chgData name="Niloofar Hosseini" userId="eb3e3110-2622-43cd-88f0-a4c46bd91734" providerId="ADAL" clId="{931C3F0B-967E-8040-A6FD-E83D5227CB15}" dt="2024-06-18T15:02:30.965" v="2"/>
          <pc:sldLayoutMkLst>
            <pc:docMk/>
            <pc:sldMasterMk cId="0" sldId="2147483665"/>
            <pc:sldLayoutMk cId="0" sldId="2147483648"/>
          </pc:sldLayoutMkLst>
        </pc:sldLayoutChg>
        <pc:sldLayoutChg chg="setBg">
          <pc:chgData name="Niloofar Hosseini" userId="eb3e3110-2622-43cd-88f0-a4c46bd91734" providerId="ADAL" clId="{931C3F0B-967E-8040-A6FD-E83D5227CB15}" dt="2024-06-18T15:02:30.965" v="2"/>
          <pc:sldLayoutMkLst>
            <pc:docMk/>
            <pc:sldMasterMk cId="0" sldId="2147483665"/>
            <pc:sldLayoutMk cId="0" sldId="2147483649"/>
          </pc:sldLayoutMkLst>
        </pc:sldLayoutChg>
        <pc:sldLayoutChg chg="setBg">
          <pc:chgData name="Niloofar Hosseini" userId="eb3e3110-2622-43cd-88f0-a4c46bd91734" providerId="ADAL" clId="{931C3F0B-967E-8040-A6FD-E83D5227CB15}" dt="2024-06-18T15:02:30.965" v="2"/>
          <pc:sldLayoutMkLst>
            <pc:docMk/>
            <pc:sldMasterMk cId="0" sldId="2147483665"/>
            <pc:sldLayoutMk cId="0" sldId="2147483650"/>
          </pc:sldLayoutMkLst>
        </pc:sldLayoutChg>
        <pc:sldLayoutChg chg="setBg">
          <pc:chgData name="Niloofar Hosseini" userId="eb3e3110-2622-43cd-88f0-a4c46bd91734" providerId="ADAL" clId="{931C3F0B-967E-8040-A6FD-E83D5227CB15}" dt="2024-06-18T15:02:30.965" v="2"/>
          <pc:sldLayoutMkLst>
            <pc:docMk/>
            <pc:sldMasterMk cId="0" sldId="2147483665"/>
            <pc:sldLayoutMk cId="0" sldId="2147483651"/>
          </pc:sldLayoutMkLst>
        </pc:sldLayoutChg>
        <pc:sldLayoutChg chg="setBg">
          <pc:chgData name="Niloofar Hosseini" userId="eb3e3110-2622-43cd-88f0-a4c46bd91734" providerId="ADAL" clId="{931C3F0B-967E-8040-A6FD-E83D5227CB15}" dt="2024-06-18T15:02:30.965" v="2"/>
          <pc:sldLayoutMkLst>
            <pc:docMk/>
            <pc:sldMasterMk cId="0" sldId="2147483665"/>
            <pc:sldLayoutMk cId="0" sldId="2147483652"/>
          </pc:sldLayoutMkLst>
        </pc:sldLayoutChg>
        <pc:sldLayoutChg chg="setBg">
          <pc:chgData name="Niloofar Hosseini" userId="eb3e3110-2622-43cd-88f0-a4c46bd91734" providerId="ADAL" clId="{931C3F0B-967E-8040-A6FD-E83D5227CB15}" dt="2024-06-18T15:02:30.965" v="2"/>
          <pc:sldLayoutMkLst>
            <pc:docMk/>
            <pc:sldMasterMk cId="0" sldId="2147483665"/>
            <pc:sldLayoutMk cId="0" sldId="2147483653"/>
          </pc:sldLayoutMkLst>
        </pc:sldLayoutChg>
        <pc:sldLayoutChg chg="setBg">
          <pc:chgData name="Niloofar Hosseini" userId="eb3e3110-2622-43cd-88f0-a4c46bd91734" providerId="ADAL" clId="{931C3F0B-967E-8040-A6FD-E83D5227CB15}" dt="2024-06-18T15:02:30.965" v="2"/>
          <pc:sldLayoutMkLst>
            <pc:docMk/>
            <pc:sldMasterMk cId="0" sldId="2147483665"/>
            <pc:sldLayoutMk cId="0" sldId="2147483654"/>
          </pc:sldLayoutMkLst>
        </pc:sldLayoutChg>
        <pc:sldLayoutChg chg="setBg">
          <pc:chgData name="Niloofar Hosseini" userId="eb3e3110-2622-43cd-88f0-a4c46bd91734" providerId="ADAL" clId="{931C3F0B-967E-8040-A6FD-E83D5227CB15}" dt="2024-06-18T15:02:30.965" v="2"/>
          <pc:sldLayoutMkLst>
            <pc:docMk/>
            <pc:sldMasterMk cId="0" sldId="2147483665"/>
            <pc:sldLayoutMk cId="0" sldId="2147483655"/>
          </pc:sldLayoutMkLst>
        </pc:sldLayoutChg>
        <pc:sldLayoutChg chg="setBg">
          <pc:chgData name="Niloofar Hosseini" userId="eb3e3110-2622-43cd-88f0-a4c46bd91734" providerId="ADAL" clId="{931C3F0B-967E-8040-A6FD-E83D5227CB15}" dt="2024-06-18T15:02:30.965" v="2"/>
          <pc:sldLayoutMkLst>
            <pc:docMk/>
            <pc:sldMasterMk cId="0" sldId="2147483665"/>
            <pc:sldLayoutMk cId="0" sldId="2147483656"/>
          </pc:sldLayoutMkLst>
        </pc:sldLayoutChg>
        <pc:sldLayoutChg chg="setBg">
          <pc:chgData name="Niloofar Hosseini" userId="eb3e3110-2622-43cd-88f0-a4c46bd91734" providerId="ADAL" clId="{931C3F0B-967E-8040-A6FD-E83D5227CB15}" dt="2024-06-18T15:02:30.965" v="2"/>
          <pc:sldLayoutMkLst>
            <pc:docMk/>
            <pc:sldMasterMk cId="0" sldId="2147483665"/>
            <pc:sldLayoutMk cId="0" sldId="2147483657"/>
          </pc:sldLayoutMkLst>
        </pc:sldLayoutChg>
        <pc:sldLayoutChg chg="setBg">
          <pc:chgData name="Niloofar Hosseini" userId="eb3e3110-2622-43cd-88f0-a4c46bd91734" providerId="ADAL" clId="{931C3F0B-967E-8040-A6FD-E83D5227CB15}" dt="2024-06-18T15:02:30.965" v="2"/>
          <pc:sldLayoutMkLst>
            <pc:docMk/>
            <pc:sldMasterMk cId="0" sldId="2147483665"/>
            <pc:sldLayoutMk cId="0" sldId="2147483658"/>
          </pc:sldLayoutMkLst>
        </pc:sldLayoutChg>
        <pc:sldLayoutChg chg="setBg">
          <pc:chgData name="Niloofar Hosseini" userId="eb3e3110-2622-43cd-88f0-a4c46bd91734" providerId="ADAL" clId="{931C3F0B-967E-8040-A6FD-E83D5227CB15}" dt="2024-06-18T15:02:30.965" v="2"/>
          <pc:sldLayoutMkLst>
            <pc:docMk/>
            <pc:sldMasterMk cId="0" sldId="2147483665"/>
            <pc:sldLayoutMk cId="0" sldId="2147483659"/>
          </pc:sldLayoutMkLst>
        </pc:sldLayoutChg>
        <pc:sldLayoutChg chg="setBg">
          <pc:chgData name="Niloofar Hosseini" userId="eb3e3110-2622-43cd-88f0-a4c46bd91734" providerId="ADAL" clId="{931C3F0B-967E-8040-A6FD-E83D5227CB15}" dt="2024-06-18T15:02:30.965" v="2"/>
          <pc:sldLayoutMkLst>
            <pc:docMk/>
            <pc:sldMasterMk cId="0" sldId="2147483665"/>
            <pc:sldLayoutMk cId="0" sldId="2147483660"/>
          </pc:sldLayoutMkLst>
        </pc:sldLayoutChg>
        <pc:sldLayoutChg chg="setBg">
          <pc:chgData name="Niloofar Hosseini" userId="eb3e3110-2622-43cd-88f0-a4c46bd91734" providerId="ADAL" clId="{931C3F0B-967E-8040-A6FD-E83D5227CB15}" dt="2024-06-18T15:02:30.965" v="2"/>
          <pc:sldLayoutMkLst>
            <pc:docMk/>
            <pc:sldMasterMk cId="0" sldId="2147483665"/>
            <pc:sldLayoutMk cId="0" sldId="2147483661"/>
          </pc:sldLayoutMkLst>
        </pc:sldLayoutChg>
        <pc:sldLayoutChg chg="setBg">
          <pc:chgData name="Niloofar Hosseini" userId="eb3e3110-2622-43cd-88f0-a4c46bd91734" providerId="ADAL" clId="{931C3F0B-967E-8040-A6FD-E83D5227CB15}" dt="2024-06-18T15:02:30.965" v="2"/>
          <pc:sldLayoutMkLst>
            <pc:docMk/>
            <pc:sldMasterMk cId="0" sldId="2147483665"/>
            <pc:sldLayoutMk cId="0" sldId="2147483662"/>
          </pc:sldLayoutMkLst>
        </pc:sldLayoutChg>
        <pc:sldLayoutChg chg="setBg">
          <pc:chgData name="Niloofar Hosseini" userId="eb3e3110-2622-43cd-88f0-a4c46bd91734" providerId="ADAL" clId="{931C3F0B-967E-8040-A6FD-E83D5227CB15}" dt="2024-06-18T15:02:30.965" v="2"/>
          <pc:sldLayoutMkLst>
            <pc:docMk/>
            <pc:sldMasterMk cId="0" sldId="2147483665"/>
            <pc:sldLayoutMk cId="0" sldId="2147483663"/>
          </pc:sldLayoutMkLst>
        </pc:sldLayoutChg>
        <pc:sldLayoutChg chg="setBg">
          <pc:chgData name="Niloofar Hosseini" userId="eb3e3110-2622-43cd-88f0-a4c46bd91734" providerId="ADAL" clId="{931C3F0B-967E-8040-A6FD-E83D5227CB15}" dt="2024-06-18T15:02:30.965" v="2"/>
          <pc:sldLayoutMkLst>
            <pc:docMk/>
            <pc:sldMasterMk cId="0" sldId="2147483665"/>
            <pc:sldLayoutMk cId="0" sldId="2147483664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201616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0753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7393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71671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87897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87542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03190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noramic Picture with Caption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1141412" y="4732864"/>
            <a:ext cx="9906000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pic" idx="2"/>
          </p:nvPr>
        </p:nvSpPr>
        <p:spPr>
          <a:xfrm>
            <a:off x="1979611" y="932112"/>
            <a:ext cx="8225943" cy="3164975"/>
          </a:xfrm>
          <a:prstGeom prst="roundRect">
            <a:avLst>
              <a:gd name="adj" fmla="val 4380"/>
            </a:avLst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1141412" y="5299603"/>
            <a:ext cx="9906000" cy="493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with Caption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87" name="Shape 87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1674811" y="3352800"/>
            <a:ext cx="8839201" cy="38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285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me Card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1141412" y="3308580"/>
            <a:ext cx="99060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1141409" y="4777380"/>
            <a:ext cx="99060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Name Card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102" name="Shape 102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1141412" y="3886200"/>
            <a:ext cx="9906000" cy="88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4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body" idx="2"/>
          </p:nvPr>
        </p:nvSpPr>
        <p:spPr>
          <a:xfrm>
            <a:off x="1141411" y="4775200"/>
            <a:ext cx="9906000" cy="101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rue or False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1141412" y="3505200"/>
            <a:ext cx="9906000" cy="83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 rot="5400000">
            <a:off x="4532311" y="-723899"/>
            <a:ext cx="3124200" cy="99059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 rot="5400000">
            <a:off x="7351354" y="2095142"/>
            <a:ext cx="5181601" cy="22105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 rot="5400000">
            <a:off x="2322511" y="-571500"/>
            <a:ext cx="5181600" cy="7543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ctrTitle"/>
          </p:nvPr>
        </p:nvSpPr>
        <p:spPr>
          <a:xfrm>
            <a:off x="1751011" y="609600"/>
            <a:ext cx="8676222" cy="320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ubTitle" idx="1"/>
          </p:nvPr>
        </p:nvSpPr>
        <p:spPr>
          <a:xfrm>
            <a:off x="1751011" y="3886200"/>
            <a:ext cx="8676222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1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ctr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1751013" y="3308580"/>
            <a:ext cx="86868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1751010" y="4777380"/>
            <a:ext cx="86868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4876799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6170612" y="2667000"/>
            <a:ext cx="4876799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1429279" y="2658533"/>
            <a:ext cx="4588930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1141412" y="3243261"/>
            <a:ext cx="4876799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6443132" y="2667000"/>
            <a:ext cx="4604279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6170612" y="3243261"/>
            <a:ext cx="4876801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354912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5103812" y="609600"/>
            <a:ext cx="5943601" cy="518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1141411" y="2971800"/>
            <a:ext cx="354912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533400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7433732" y="-18288"/>
            <a:ext cx="3276599" cy="6903719"/>
          </a:xfrm>
          <a:prstGeom prst="rect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141411" y="2971800"/>
            <a:ext cx="533400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6399212" y="5883275"/>
            <a:ext cx="914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5105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10742611" y="5883275"/>
            <a:ext cx="3225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1395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endParaRPr lang="fa-IR" i="0" u="none" strike="noStrike" cap="none" spc="5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fa-IR" sz="5000" i="0" u="none" strike="noStrike" cap="none" spc="5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آرامی </a:t>
            </a:r>
            <a:r>
              <a:rPr lang="fa-IR" sz="5000" i="0" u="none" strike="noStrike" cap="none" spc="50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دلهایی</a:t>
            </a:r>
            <a:r>
              <a:rPr lang="fa-IR" sz="5000" i="0" u="none" strike="noStrike" cap="none" spc="5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 </a:t>
            </a:r>
            <a:r>
              <a:rPr lang="fa-IR" sz="5000" i="0" u="none" strike="noStrike" cap="none" spc="50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سازنده‌ی</a:t>
            </a:r>
            <a:r>
              <a:rPr lang="fa-IR" sz="5000" i="0" u="none" strike="noStrike" cap="none" spc="5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 دریاها</a:t>
            </a:r>
          </a:p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fa-IR" sz="5000" cap="none" spc="5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روشنی خورشیدی زیبایی </a:t>
            </a:r>
            <a:r>
              <a:rPr lang="fa-IR" sz="5000" cap="none" spc="50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رؤیاها</a:t>
            </a:r>
            <a:endParaRPr lang="fa-IR" sz="5000" cap="none" spc="5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fa-IR" sz="5000" i="0" u="none" strike="noStrike" cap="none" spc="5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از تو امن</a:t>
            </a:r>
            <a:r>
              <a:rPr lang="fa-IR" sz="5000" cap="none" spc="5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یت دارم در کشمکش طوفان</a:t>
            </a:r>
          </a:p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fa-IR" sz="5000" i="0" u="none" strike="noStrike" cap="none" spc="5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من قایق پوسیده تو رهبر این </a:t>
            </a:r>
            <a:r>
              <a:rPr lang="fa-IR" sz="5000" i="0" u="none" strike="noStrike" cap="none" spc="50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سُکان</a:t>
            </a:r>
            <a:endParaRPr lang="en-US" sz="5000" i="0" u="none" strike="noStrike" cap="none" spc="5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lang="fa-IR" sz="1200" b="1" cap="none" spc="5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  <a:sym typeface="Times New Roman"/>
            </a:endParaRPr>
          </a:p>
          <a:p>
            <a:pPr marL="0" indent="0" algn="ct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a-IR" sz="5400" b="1" cap="none" spc="5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  <a:sym typeface="Times New Roman"/>
              </a:rPr>
              <a:t>تا مقصد آزادی سرباز تو </a:t>
            </a:r>
            <a:r>
              <a:rPr lang="fa-IR" sz="5400" b="1" cap="none" spc="50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  <a:sym typeface="Times New Roman"/>
              </a:rPr>
              <a:t>می‌مانم</a:t>
            </a:r>
            <a:endParaRPr lang="fa-IR" sz="5400" b="1" cap="none" spc="5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  <a:sym typeface="Times New Roman"/>
            </a:endParaRPr>
          </a:p>
          <a:p>
            <a:pPr marL="0" indent="0" algn="ct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a-IR" sz="5400" b="1" cap="none" spc="5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  <a:sym typeface="Times New Roman"/>
              </a:rPr>
              <a:t>نعمت </a:t>
            </a:r>
            <a:r>
              <a:rPr lang="fa-IR" sz="5400" b="1" cap="none" spc="50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  <a:sym typeface="Times New Roman"/>
              </a:rPr>
              <a:t>نجاتم</a:t>
            </a:r>
            <a:r>
              <a:rPr lang="fa-IR" sz="5400" b="1" cap="none" spc="5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  <a:sym typeface="Times New Roman"/>
              </a:rPr>
              <a:t> را از فیض تو می دانم</a:t>
            </a:r>
          </a:p>
          <a:p>
            <a:pPr marL="0" indent="0" algn="ct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a-IR" sz="3600" cap="none" spc="5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  <a:sym typeface="Times New Roman"/>
              </a:rPr>
              <a:t>(</a:t>
            </a:r>
            <a:r>
              <a:rPr lang="en-US" sz="3600" cap="none" spc="5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  <a:sym typeface="Times New Roman"/>
              </a:rPr>
              <a:t>x</a:t>
            </a:r>
            <a:r>
              <a:rPr lang="fa-IR" sz="3600" cap="none" spc="5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  <a:sym typeface="Times New Roman"/>
              </a:rPr>
              <a:t>۲)</a:t>
            </a:r>
            <a:endParaRPr lang="en-US" sz="3600" cap="none" spc="5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Calibri" panose="020F0502020204030204" pitchFamily="34" charset="0"/>
              <a:cs typeface="Calibri" panose="020F050202020403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51583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endParaRPr lang="fa-IR" i="0" u="none" strike="noStrike" cap="none" spc="5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fa-IR" sz="5000" i="0" u="none" strike="noStrike" cap="none" spc="5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آن دم که در این </a:t>
            </a:r>
            <a:r>
              <a:rPr lang="fa-IR" sz="5000" i="0" u="none" strike="noStrike" cap="none" spc="50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جسمم</a:t>
            </a:r>
            <a:r>
              <a:rPr lang="fa-IR" sz="5000" i="0" u="none" strike="noStrike" cap="none" spc="5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 در غصه و در شادی</a:t>
            </a:r>
          </a:p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fa-IR" sz="5000" cap="none" spc="5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در ثروت و فقر و ظلم ویرانی و آبادی</a:t>
            </a:r>
          </a:p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fa-IR" sz="5000" i="0" u="none" strike="noStrike" cap="none" spc="5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حاشا که </a:t>
            </a:r>
            <a:r>
              <a:rPr lang="fa-IR" sz="5000" cap="none" spc="5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اگر جز تو یار دگری گیرم</a:t>
            </a:r>
          </a:p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fa-IR" sz="5000" i="0" u="none" strike="noStrike" cap="none" spc="50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زنده‌ام</a:t>
            </a:r>
            <a:r>
              <a:rPr lang="fa-IR" sz="5000" i="0" u="none" strike="noStrike" cap="none" spc="5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 از عشق تو در راه تو </a:t>
            </a:r>
            <a:r>
              <a:rPr lang="fa-IR" sz="5000" i="0" u="none" strike="noStrike" cap="none" spc="50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می‌میرم</a:t>
            </a:r>
            <a:endParaRPr lang="en-US" sz="5000" i="0" u="none" strike="noStrike" cap="none" spc="5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16232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lang="fa-IR" sz="1200" b="1" cap="none" spc="5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  <a:sym typeface="Times New Roman"/>
            </a:endParaRPr>
          </a:p>
          <a:p>
            <a:pPr marL="0" indent="0" algn="ct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a-IR" sz="5400" b="1" cap="none" spc="5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  <a:sym typeface="Times New Roman"/>
              </a:rPr>
              <a:t>تا مقصد آزادی سرباز تو </a:t>
            </a:r>
            <a:r>
              <a:rPr lang="fa-IR" sz="5400" b="1" cap="none" spc="50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  <a:sym typeface="Times New Roman"/>
              </a:rPr>
              <a:t>می‌مانم</a:t>
            </a:r>
            <a:endParaRPr lang="fa-IR" sz="5400" b="1" cap="none" spc="5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  <a:cs typeface="+mj-cs"/>
              <a:sym typeface="Times New Roman"/>
            </a:endParaRPr>
          </a:p>
          <a:p>
            <a:pPr marL="0" indent="0" algn="ct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a-IR" sz="5400" b="1" cap="none" spc="5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  <a:sym typeface="Times New Roman"/>
              </a:rPr>
              <a:t>نعمت </a:t>
            </a:r>
            <a:r>
              <a:rPr lang="fa-IR" sz="5400" b="1" cap="none" spc="50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  <a:sym typeface="Times New Roman"/>
              </a:rPr>
              <a:t>نجاتم</a:t>
            </a:r>
            <a:r>
              <a:rPr lang="fa-IR" sz="5400" b="1" cap="none" spc="5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cs typeface="+mj-cs"/>
                <a:sym typeface="Times New Roman"/>
              </a:rPr>
              <a:t> را از فیض تو می دانم</a:t>
            </a:r>
          </a:p>
          <a:p>
            <a:pPr marL="0" indent="0" algn="ct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a-IR" sz="3600" cap="none" spc="5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  <a:sym typeface="Times New Roman"/>
              </a:rPr>
              <a:t>(</a:t>
            </a:r>
            <a:r>
              <a:rPr lang="en-US" sz="3600" cap="none" spc="5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  <a:sym typeface="Times New Roman"/>
              </a:rPr>
              <a:t>x</a:t>
            </a:r>
            <a:r>
              <a:rPr lang="fa-IR" sz="3600" cap="none" spc="5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  <a:sym typeface="Times New Roman"/>
              </a:rPr>
              <a:t>۲)</a:t>
            </a:r>
            <a:endParaRPr lang="en-US" sz="3600" cap="none" spc="5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Calibri" panose="020F0502020204030204" pitchFamily="34" charset="0"/>
              <a:cs typeface="Calibri" panose="020F050202020403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41195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7046795"/>
      </p:ext>
    </p:extLst>
  </p:cSld>
  <p:clrMapOvr>
    <a:masterClrMapping/>
  </p:clrMapOvr>
</p:sld>
</file>

<file path=ppt/theme/theme1.xml><?xml version="1.0" encoding="utf-8"?>
<a:theme xmlns:a="http://schemas.openxmlformats.org/drawingml/2006/main" name="Mesh">
  <a:themeElements>
    <a:clrScheme name="Mesh">
      <a:dk1>
        <a:srgbClr val="000000"/>
      </a:dk1>
      <a:lt1>
        <a:srgbClr val="FFFFFF"/>
      </a:lt1>
      <a:dk2>
        <a:srgbClr val="363D46"/>
      </a:dk2>
      <a:lt2>
        <a:srgbClr val="EBEBEB"/>
      </a:lt2>
      <a:accent1>
        <a:srgbClr val="6F6F6F"/>
      </a:accent1>
      <a:accent2>
        <a:srgbClr val="BFBFA5"/>
      </a:accent2>
      <a:accent3>
        <a:srgbClr val="DCD084"/>
      </a:accent3>
      <a:accent4>
        <a:srgbClr val="E7BF5F"/>
      </a:accent4>
      <a:accent5>
        <a:srgbClr val="E9A039"/>
      </a:accent5>
      <a:accent6>
        <a:srgbClr val="CF7133"/>
      </a:accent6>
      <a:hlink>
        <a:srgbClr val="F28943"/>
      </a:hlink>
      <a:folHlink>
        <a:srgbClr val="F1B76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94</Words>
  <Application>Microsoft Macintosh PowerPoint</Application>
  <PresentationFormat>Widescreen</PresentationFormat>
  <Paragraphs>18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Century Gothic</vt:lpstr>
      <vt:lpstr>Calibri</vt:lpstr>
      <vt:lpstr>XB Zar</vt:lpstr>
      <vt:lpstr>Arial</vt:lpstr>
      <vt:lpstr>Mesh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Niloofar Hosseini</cp:lastModifiedBy>
  <cp:revision>10</cp:revision>
  <dcterms:modified xsi:type="dcterms:W3CDTF">2024-06-18T15:12:47Z</dcterms:modified>
</cp:coreProperties>
</file>