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6" r:id="rId3"/>
    <p:sldId id="257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5"/>
    <p:restoredTop sz="94719"/>
  </p:normalViewPr>
  <p:slideViewPr>
    <p:cSldViewPr snapToGrid="0">
      <p:cViewPr varScale="1">
        <p:scale>
          <a:sx n="129" d="100"/>
          <a:sy n="129" d="100"/>
        </p:scale>
        <p:origin x="232" y="1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114C50B-C146-C243-82DB-00008369AB1C}"/>
    <pc:docChg chg="addSld delSld modSld modMainMaster">
      <pc:chgData name="Niloofar Hosseini" userId="eb3e3110-2622-43cd-88f0-a4c46bd91734" providerId="ADAL" clId="{F114C50B-C146-C243-82DB-00008369AB1C}" dt="2024-06-18T14:52:49.514" v="377" actId="404"/>
      <pc:docMkLst>
        <pc:docMk/>
      </pc:docMkLst>
      <pc:sldChg chg="addSp delSp modSp mod setBg">
        <pc:chgData name="Niloofar Hosseini" userId="eb3e3110-2622-43cd-88f0-a4c46bd91734" providerId="ADAL" clId="{F114C50B-C146-C243-82DB-00008369AB1C}" dt="2024-06-18T14:49:47.532" v="133" actId="403"/>
        <pc:sldMkLst>
          <pc:docMk/>
          <pc:sldMk cId="2556734340" sldId="256"/>
        </pc:sldMkLst>
        <pc:spChg chg="add del mod">
          <ac:chgData name="Niloofar Hosseini" userId="eb3e3110-2622-43cd-88f0-a4c46bd91734" providerId="ADAL" clId="{F114C50B-C146-C243-82DB-00008369AB1C}" dt="2024-06-18T14:48:45.297" v="114"/>
          <ac:spMkLst>
            <pc:docMk/>
            <pc:sldMk cId="2556734340" sldId="256"/>
            <ac:spMk id="2" creationId="{09E79597-E8EE-1CB8-9C3A-F8F9804C98CF}"/>
          </ac:spMkLst>
        </pc:spChg>
        <pc:spChg chg="mod">
          <ac:chgData name="Niloofar Hosseini" userId="eb3e3110-2622-43cd-88f0-a4c46bd91734" providerId="ADAL" clId="{F114C50B-C146-C243-82DB-00008369AB1C}" dt="2024-06-18T14:49:47.532" v="133" actId="403"/>
          <ac:spMkLst>
            <pc:docMk/>
            <pc:sldMk cId="2556734340" sldId="256"/>
            <ac:spMk id="4" creationId="{09B306B5-C39F-AE31-F6CD-2185D2CBD7E7}"/>
          </ac:spMkLst>
        </pc:spChg>
      </pc:sldChg>
      <pc:sldChg chg="modSp mod">
        <pc:chgData name="Niloofar Hosseini" userId="eb3e3110-2622-43cd-88f0-a4c46bd91734" providerId="ADAL" clId="{F114C50B-C146-C243-82DB-00008369AB1C}" dt="2024-06-18T14:51:16.044" v="171" actId="255"/>
        <pc:sldMkLst>
          <pc:docMk/>
          <pc:sldMk cId="1256591200" sldId="257"/>
        </pc:sldMkLst>
        <pc:spChg chg="mod">
          <ac:chgData name="Niloofar Hosseini" userId="eb3e3110-2622-43cd-88f0-a4c46bd91734" providerId="ADAL" clId="{F114C50B-C146-C243-82DB-00008369AB1C}" dt="2024-06-18T14:51:16.044" v="171" actId="255"/>
          <ac:spMkLst>
            <pc:docMk/>
            <pc:sldMk cId="1256591200" sldId="257"/>
            <ac:spMk id="4" creationId="{09B306B5-C39F-AE31-F6CD-2185D2CBD7E7}"/>
          </ac:spMkLst>
        </pc:spChg>
      </pc:sldChg>
      <pc:sldChg chg="del">
        <pc:chgData name="Niloofar Hosseini" userId="eb3e3110-2622-43cd-88f0-a4c46bd91734" providerId="ADAL" clId="{F114C50B-C146-C243-82DB-00008369AB1C}" dt="2024-06-18T14:51:24.034" v="172" actId="2696"/>
        <pc:sldMkLst>
          <pc:docMk/>
          <pc:sldMk cId="392786508" sldId="258"/>
        </pc:sldMkLst>
      </pc:sldChg>
      <pc:sldChg chg="del">
        <pc:chgData name="Niloofar Hosseini" userId="eb3e3110-2622-43cd-88f0-a4c46bd91734" providerId="ADAL" clId="{F114C50B-C146-C243-82DB-00008369AB1C}" dt="2024-06-18T14:51:24.348" v="173" actId="2696"/>
        <pc:sldMkLst>
          <pc:docMk/>
          <pc:sldMk cId="4101608171" sldId="259"/>
        </pc:sldMkLst>
      </pc:sldChg>
      <pc:sldChg chg="del">
        <pc:chgData name="Niloofar Hosseini" userId="eb3e3110-2622-43cd-88f0-a4c46bd91734" providerId="ADAL" clId="{F114C50B-C146-C243-82DB-00008369AB1C}" dt="2024-06-18T14:51:24.826" v="174" actId="2696"/>
        <pc:sldMkLst>
          <pc:docMk/>
          <pc:sldMk cId="1661806963" sldId="260"/>
        </pc:sldMkLst>
      </pc:sldChg>
      <pc:sldChg chg="del">
        <pc:chgData name="Niloofar Hosseini" userId="eb3e3110-2622-43cd-88f0-a4c46bd91734" providerId="ADAL" clId="{F114C50B-C146-C243-82DB-00008369AB1C}" dt="2024-06-18T14:51:25.274" v="175" actId="2696"/>
        <pc:sldMkLst>
          <pc:docMk/>
          <pc:sldMk cId="4031098231" sldId="261"/>
        </pc:sldMkLst>
      </pc:sldChg>
      <pc:sldChg chg="setBg">
        <pc:chgData name="Niloofar Hosseini" userId="eb3e3110-2622-43cd-88f0-a4c46bd91734" providerId="ADAL" clId="{F114C50B-C146-C243-82DB-00008369AB1C}" dt="2024-06-18T14:49:04.884" v="119"/>
        <pc:sldMkLst>
          <pc:docMk/>
          <pc:sldMk cId="3779620006" sldId="262"/>
        </pc:sldMkLst>
      </pc:sldChg>
      <pc:sldChg chg="setBg">
        <pc:chgData name="Niloofar Hosseini" userId="eb3e3110-2622-43cd-88f0-a4c46bd91734" providerId="ADAL" clId="{F114C50B-C146-C243-82DB-00008369AB1C}" dt="2024-06-18T14:49:08.758" v="121"/>
        <pc:sldMkLst>
          <pc:docMk/>
          <pc:sldMk cId="1610937608" sldId="263"/>
        </pc:sldMkLst>
      </pc:sldChg>
      <pc:sldChg chg="modSp add mod">
        <pc:chgData name="Niloofar Hosseini" userId="eb3e3110-2622-43cd-88f0-a4c46bd91734" providerId="ADAL" clId="{F114C50B-C146-C243-82DB-00008369AB1C}" dt="2024-06-18T14:52:01.733" v="281" actId="20577"/>
        <pc:sldMkLst>
          <pc:docMk/>
          <pc:sldMk cId="1798043937" sldId="264"/>
        </pc:sldMkLst>
        <pc:spChg chg="mod">
          <ac:chgData name="Niloofar Hosseini" userId="eb3e3110-2622-43cd-88f0-a4c46bd91734" providerId="ADAL" clId="{F114C50B-C146-C243-82DB-00008369AB1C}" dt="2024-06-18T14:52:01.733" v="281" actId="20577"/>
          <ac:spMkLst>
            <pc:docMk/>
            <pc:sldMk cId="1798043937" sldId="264"/>
            <ac:spMk id="4" creationId="{09B306B5-C39F-AE31-F6CD-2185D2CBD7E7}"/>
          </ac:spMkLst>
        </pc:spChg>
      </pc:sldChg>
      <pc:sldChg chg="add replId">
        <pc:chgData name="Niloofar Hosseini" userId="eb3e3110-2622-43cd-88f0-a4c46bd91734" providerId="ADAL" clId="{F114C50B-C146-C243-82DB-00008369AB1C}" dt="2024-06-18T14:51:27.717" v="176" actId="2890"/>
        <pc:sldMkLst>
          <pc:docMk/>
          <pc:sldMk cId="1728934232" sldId="265"/>
        </pc:sldMkLst>
      </pc:sldChg>
      <pc:sldChg chg="modSp add mod">
        <pc:chgData name="Niloofar Hosseini" userId="eb3e3110-2622-43cd-88f0-a4c46bd91734" providerId="ADAL" clId="{F114C50B-C146-C243-82DB-00008369AB1C}" dt="2024-06-18T14:52:49.514" v="377" actId="404"/>
        <pc:sldMkLst>
          <pc:docMk/>
          <pc:sldMk cId="19823295" sldId="266"/>
        </pc:sldMkLst>
        <pc:spChg chg="mod">
          <ac:chgData name="Niloofar Hosseini" userId="eb3e3110-2622-43cd-88f0-a4c46bd91734" providerId="ADAL" clId="{F114C50B-C146-C243-82DB-00008369AB1C}" dt="2024-06-18T14:52:49.514" v="377" actId="404"/>
          <ac:spMkLst>
            <pc:docMk/>
            <pc:sldMk cId="19823295" sldId="266"/>
            <ac:spMk id="4" creationId="{09B306B5-C39F-AE31-F6CD-2185D2CBD7E7}"/>
          </ac:spMkLst>
        </pc:spChg>
      </pc:sldChg>
      <pc:sldMasterChg chg="setBg modSldLayout">
        <pc:chgData name="Niloofar Hosseini" userId="eb3e3110-2622-43cd-88f0-a4c46bd91734" providerId="ADAL" clId="{F114C50B-C146-C243-82DB-00008369AB1C}" dt="2024-06-18T14:48:57.637" v="117"/>
        <pc:sldMasterMkLst>
          <pc:docMk/>
          <pc:sldMasterMk cId="1329558278" sldId="2147483648"/>
        </pc:sldMasterMkLst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2115067499" sldId="2147483649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2225532166" sldId="2147483650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3558785100" sldId="2147483651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500495133" sldId="2147483652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2450303173" sldId="2147483653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599024512" sldId="2147483654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810219113" sldId="2147483655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1451362057" sldId="2147483656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1172048069" sldId="2147483657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2222992056" sldId="2147483658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35710104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84F62-5641-7D2D-8EEE-CB4ED3E39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76FC9-3820-C9FD-B021-E38380A6E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FD4B3-421A-CB38-EB03-6FBC645A7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B0EB4-6178-359D-E71A-E93E01772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1DBB9-9B0B-3B85-4180-42ADA07CE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1506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0D334-23A2-383C-9F72-FE9DBE1D5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7B9891-BAE8-A559-7845-9DD9E890A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71F00-0813-5298-0F5E-0B39410E3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FC45C-B435-46BE-6561-37CB0A2A7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518A5-D3CB-383B-CA19-490C946D1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22992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4ECA77-5236-A95C-0EFC-27391EB438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198A2-4521-769F-5F3E-F88C2FED8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FF828-DDE1-736C-FF25-CB6C190F9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762B7-8B1D-E122-47C8-C4FDD595E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34FE8-E914-A318-5E1E-FC58C54CB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10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BC497-C546-BF94-D47C-2F265D12C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6ED3E-03F3-ECB4-71A3-579923298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5CE22-78FA-C6BF-FCE9-8571D9426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2B631-963F-20B6-DB58-7D5EA413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D48C5-723C-D969-0C1E-8BB78B504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2553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2C166-9E45-7B4A-62F7-EC8D570D7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59438-E3D9-BA72-20E6-F0656A8A7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DC47F-9C7F-C116-C954-85CD9E0D8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E3556-C16E-05AA-890A-750CE9D32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B1A2A-B28D-5E55-E215-337C2A42E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5878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37172-CA72-C8EE-E6AB-F03065A51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1A18F-D1E7-F8C6-09A6-9728367AE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3518A-B689-6170-3658-6B35E2450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87ACEB-2C97-5F4E-A758-99A8E0560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020903-5963-F16A-7D89-B3DDFD3A5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771300-0C46-5547-E6CC-4673A3058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00495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BCC23-2E83-CDC0-1367-5B0EF240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0FE4C5-8CBA-8925-7481-DAAEA6ADB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7AA853-AB1A-98A0-D9E7-E2F18B49C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9FD68D-2745-8534-D745-D516CEA90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E4C7FD-63D1-83B8-7233-20808CEE07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CC6CDA-3A03-D907-53D9-974E0339B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CE97ED-FC4C-931B-BE17-3E34CAF8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7B7C23-82C4-DDB3-2D0A-D02E7CE6B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5030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8A336-ADD5-64AE-A330-4C512F47A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353BE-8B44-2897-006C-3A9494CFD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90C5CE-A8EC-F1C7-E4A5-02A0A5DC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1284BD-3719-DD76-396B-7EDFE06E5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9902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5CFD6F-C933-01D5-36F5-4328EC5F8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4DFBC6-2D2A-E19C-03CC-3F5BF591C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D5A2E-273B-B005-82B9-4293F0FB4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1021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BC9FF-1E26-2591-A4AE-5AB35EEB6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F19D6-4EF0-0779-FCA2-8353D4555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572FDA-5FE1-EE40-E8FD-ACF0A3092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A8820-510E-B676-A19E-529B1CE80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F0199-EDC8-D213-60E9-0F84B5E55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49873-7084-8CFC-9061-87D2A9902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136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860E4-538C-1CD2-618A-8B2887EC9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632B01-EFD2-EFE3-A5E6-04F9FF68B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1A90E-8284-5366-8D82-EDA41DCB7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07CEA-3A85-8E89-7DED-44D87D6B4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EC7C3-1D7A-A43C-FCC2-8BCCD12A0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EC6EA-14F1-5A23-13DB-02B2BC00F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7204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087218-6233-36D4-063A-BE50A4BFE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53D88-8380-967D-AEEF-70DBC0B6B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61552-2073-49FB-9B2B-864DB3C6AC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5EFA2-541B-EB42-85DD-27ABB96B490A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F740A-5ED5-BE45-965A-838526260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E75B6-132E-83B7-DD04-9036397C7E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29558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62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B306B5-C39F-AE31-F6CD-2185D2CBD7E7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چه </a:t>
            </a:r>
            <a:r>
              <a:rPr lang="fa-IR" sz="45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نیکوست</a:t>
            </a:r>
            <a:r>
              <a:rPr lang="fa-IR" sz="45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تو دارم نجات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هستی خدای </a:t>
            </a:r>
            <a:r>
              <a:rPr lang="fa-IR" sz="45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پاک</a:t>
            </a:r>
          </a:p>
          <a:p>
            <a:pPr algn="ctr" rtl="1">
              <a:lnSpc>
                <a:spcPct val="150000"/>
              </a:lnSpc>
            </a:pPr>
            <a:r>
              <a:rPr lang="fa-IR" sz="45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چه </a:t>
            </a:r>
            <a:r>
              <a:rPr lang="fa-IR" sz="45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نیکوست</a:t>
            </a:r>
            <a:r>
              <a:rPr lang="fa-IR" sz="45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5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بهرم</a:t>
            </a:r>
            <a:r>
              <a:rPr lang="fa-IR" sz="45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تویی حیات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</a:t>
            </a:r>
            <a:r>
              <a:rPr lang="fa-IR" sz="45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چشمه‌ی</a:t>
            </a: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شیرین و زلال و پاک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5673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B306B5-C39F-AE31-F6CD-2185D2CBD7E7}"/>
              </a:ext>
            </a:extLst>
          </p:cNvPr>
          <p:cNvSpPr/>
          <p:nvPr/>
        </p:nvSpPr>
        <p:spPr>
          <a:xfrm>
            <a:off x="0" y="0"/>
            <a:ext cx="12191999" cy="743126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اکنون در تو آزادم</a:t>
            </a:r>
            <a:r>
              <a:rPr lang="en-US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، سرودی نو </a:t>
            </a:r>
            <a:r>
              <a:rPr lang="fa-IR" sz="4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بهرت</a:t>
            </a: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سرایم</a:t>
            </a:r>
            <a:endParaRPr lang="fa-IR" sz="4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تمام وجود خود</a:t>
            </a:r>
            <a:r>
              <a:rPr lang="en-US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،</a:t>
            </a:r>
            <a:r>
              <a:rPr lang="en-US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نزدت</a:t>
            </a: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می آیم</a:t>
            </a:r>
            <a:endParaRPr lang="en-US" sz="4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56591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B306B5-C39F-AE31-F6CD-2185D2CBD7E7}"/>
              </a:ext>
            </a:extLst>
          </p:cNvPr>
          <p:cNvSpPr/>
          <p:nvPr/>
        </p:nvSpPr>
        <p:spPr>
          <a:xfrm>
            <a:off x="0" y="0"/>
            <a:ext cx="12191999" cy="70874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پاهایم را بر روی صخره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</a:t>
            </a:r>
            <a:r>
              <a:rPr lang="fa-IR" sz="45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نهاده‌ای</a:t>
            </a: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تا دیگر نلغزم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سپر و </a:t>
            </a:r>
            <a:r>
              <a:rPr lang="fa-IR" sz="45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قلعه‌ام</a:t>
            </a: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هستی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با منی خداوند دیگر </a:t>
            </a:r>
            <a:r>
              <a:rPr lang="fa-IR" sz="45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نترسم</a:t>
            </a:r>
            <a:endParaRPr lang="fa-IR" sz="45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98043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B306B5-C39F-AE31-F6CD-2185D2CBD7E7}"/>
              </a:ext>
            </a:extLst>
          </p:cNvPr>
          <p:cNvSpPr/>
          <p:nvPr/>
        </p:nvSpPr>
        <p:spPr>
          <a:xfrm>
            <a:off x="0" y="0"/>
            <a:ext cx="12191999" cy="743126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اکنون در تو آزادم</a:t>
            </a:r>
            <a:r>
              <a:rPr lang="en-US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، سرودی نو </a:t>
            </a:r>
            <a:r>
              <a:rPr lang="fa-IR" sz="4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بهرت</a:t>
            </a: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سرایم</a:t>
            </a:r>
            <a:endParaRPr lang="fa-IR" sz="4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تمام وجود خود</a:t>
            </a:r>
            <a:r>
              <a:rPr lang="en-US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،</a:t>
            </a:r>
            <a:r>
              <a:rPr lang="en-US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نزدت</a:t>
            </a: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می آیم</a:t>
            </a:r>
            <a:endParaRPr lang="en-US" sz="4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8934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B306B5-C39F-AE31-F6CD-2185D2CBD7E7}"/>
              </a:ext>
            </a:extLst>
          </p:cNvPr>
          <p:cNvSpPr/>
          <p:nvPr/>
        </p:nvSpPr>
        <p:spPr>
          <a:xfrm>
            <a:off x="0" y="0"/>
            <a:ext cx="12191999" cy="724659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تو </a:t>
            </a:r>
            <a:r>
              <a:rPr lang="fa-IR" sz="46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صخره‌ی</a:t>
            </a:r>
            <a:r>
              <a:rPr lang="fa-IR" sz="4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امنی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پایداری در تو می </a:t>
            </a:r>
            <a:r>
              <a:rPr lang="fa-IR" sz="46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مانم</a:t>
            </a:r>
            <a:endParaRPr lang="fa-IR" sz="4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تمام قلب و </a:t>
            </a:r>
            <a:r>
              <a:rPr lang="fa-IR" sz="46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endParaRPr lang="fa-IR" sz="4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4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دوستت می ‌دارم</a:t>
            </a: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823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937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108</Words>
  <Application>Microsoft Macintosh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2023-06-16T10:49:34Z</dcterms:created>
  <dcterms:modified xsi:type="dcterms:W3CDTF">2024-06-18T14:53:03Z</dcterms:modified>
</cp:coreProperties>
</file>