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4"/>
    <p:restoredTop sz="94719"/>
  </p:normalViewPr>
  <p:slideViewPr>
    <p:cSldViewPr snapToGrid="0" snapToObjects="1">
      <p:cViewPr varScale="1">
        <p:scale>
          <a:sx n="116" d="100"/>
          <a:sy n="116" d="100"/>
        </p:scale>
        <p:origin x="224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6FCC3CB3-041B-8046-8418-888288A29269}"/>
    <pc:docChg chg="undo custSel addSld delSld modSld">
      <pc:chgData name="Niloofar Hosseini" userId="eb3e3110-2622-43cd-88f0-a4c46bd91734" providerId="ADAL" clId="{6FCC3CB3-041B-8046-8418-888288A29269}" dt="2024-06-18T14:33:38.399" v="99" actId="20577"/>
      <pc:docMkLst>
        <pc:docMk/>
      </pc:docMkLst>
      <pc:sldChg chg="modSp mod">
        <pc:chgData name="Niloofar Hosseini" userId="eb3e3110-2622-43cd-88f0-a4c46bd91734" providerId="ADAL" clId="{6FCC3CB3-041B-8046-8418-888288A29269}" dt="2024-06-18T14:30:56.045" v="16" actId="20577"/>
        <pc:sldMkLst>
          <pc:docMk/>
          <pc:sldMk cId="4215340020" sldId="256"/>
        </pc:sldMkLst>
        <pc:spChg chg="mod">
          <ac:chgData name="Niloofar Hosseini" userId="eb3e3110-2622-43cd-88f0-a4c46bd91734" providerId="ADAL" clId="{6FCC3CB3-041B-8046-8418-888288A29269}" dt="2024-06-18T14:30:56.045" v="16" actId="20577"/>
          <ac:spMkLst>
            <pc:docMk/>
            <pc:sldMk cId="4215340020" sldId="256"/>
            <ac:spMk id="5" creationId="{955A18B9-485E-D743-8697-36B923EF3AF7}"/>
          </ac:spMkLst>
        </pc:spChg>
      </pc:sldChg>
      <pc:sldChg chg="modSp mod">
        <pc:chgData name="Niloofar Hosseini" userId="eb3e3110-2622-43cd-88f0-a4c46bd91734" providerId="ADAL" clId="{6FCC3CB3-041B-8046-8418-888288A29269}" dt="2024-06-18T14:31:12.137" v="19" actId="403"/>
        <pc:sldMkLst>
          <pc:docMk/>
          <pc:sldMk cId="703472395" sldId="257"/>
        </pc:sldMkLst>
        <pc:spChg chg="mod">
          <ac:chgData name="Niloofar Hosseini" userId="eb3e3110-2622-43cd-88f0-a4c46bd91734" providerId="ADAL" clId="{6FCC3CB3-041B-8046-8418-888288A29269}" dt="2024-06-18T14:31:12.137" v="19" actId="403"/>
          <ac:spMkLst>
            <pc:docMk/>
            <pc:sldMk cId="703472395" sldId="257"/>
            <ac:spMk id="5" creationId="{955A18B9-485E-D743-8697-36B923EF3AF7}"/>
          </ac:spMkLst>
        </pc:spChg>
      </pc:sldChg>
      <pc:sldChg chg="del">
        <pc:chgData name="Niloofar Hosseini" userId="eb3e3110-2622-43cd-88f0-a4c46bd91734" providerId="ADAL" clId="{6FCC3CB3-041B-8046-8418-888288A29269}" dt="2024-06-18T14:31:17.271" v="20" actId="2696"/>
        <pc:sldMkLst>
          <pc:docMk/>
          <pc:sldMk cId="3725294542" sldId="258"/>
        </pc:sldMkLst>
      </pc:sldChg>
      <pc:sldChg chg="del">
        <pc:chgData name="Niloofar Hosseini" userId="eb3e3110-2622-43cd-88f0-a4c46bd91734" providerId="ADAL" clId="{6FCC3CB3-041B-8046-8418-888288A29269}" dt="2024-06-18T14:31:17.511" v="21" actId="2696"/>
        <pc:sldMkLst>
          <pc:docMk/>
          <pc:sldMk cId="1042268245" sldId="259"/>
        </pc:sldMkLst>
      </pc:sldChg>
      <pc:sldChg chg="del">
        <pc:chgData name="Niloofar Hosseini" userId="eb3e3110-2622-43cd-88f0-a4c46bd91734" providerId="ADAL" clId="{6FCC3CB3-041B-8046-8418-888288A29269}" dt="2024-06-18T14:31:17.613" v="22" actId="2696"/>
        <pc:sldMkLst>
          <pc:docMk/>
          <pc:sldMk cId="3647859502" sldId="260"/>
        </pc:sldMkLst>
      </pc:sldChg>
      <pc:sldChg chg="modSp add mod">
        <pc:chgData name="Niloofar Hosseini" userId="eb3e3110-2622-43cd-88f0-a4c46bd91734" providerId="ADAL" clId="{6FCC3CB3-041B-8046-8418-888288A29269}" dt="2024-06-18T14:33:25.249" v="90" actId="20577"/>
        <pc:sldMkLst>
          <pc:docMk/>
          <pc:sldMk cId="1525690956" sldId="263"/>
        </pc:sldMkLst>
        <pc:spChg chg="mod">
          <ac:chgData name="Niloofar Hosseini" userId="eb3e3110-2622-43cd-88f0-a4c46bd91734" providerId="ADAL" clId="{6FCC3CB3-041B-8046-8418-888288A29269}" dt="2024-06-18T14:33:25.249" v="90" actId="20577"/>
          <ac:spMkLst>
            <pc:docMk/>
            <pc:sldMk cId="1525690956" sldId="263"/>
            <ac:spMk id="5" creationId="{955A18B9-485E-D743-8697-36B923EF3AF7}"/>
          </ac:spMkLst>
        </pc:spChg>
      </pc:sldChg>
      <pc:sldChg chg="add replId">
        <pc:chgData name="Niloofar Hosseini" userId="eb3e3110-2622-43cd-88f0-a4c46bd91734" providerId="ADAL" clId="{6FCC3CB3-041B-8046-8418-888288A29269}" dt="2024-06-18T14:31:20.086" v="23" actId="2890"/>
        <pc:sldMkLst>
          <pc:docMk/>
          <pc:sldMk cId="3342906357" sldId="264"/>
        </pc:sldMkLst>
      </pc:sldChg>
      <pc:sldChg chg="modSp add mod">
        <pc:chgData name="Niloofar Hosseini" userId="eb3e3110-2622-43cd-88f0-a4c46bd91734" providerId="ADAL" clId="{6FCC3CB3-041B-8046-8418-888288A29269}" dt="2024-06-18T14:33:38.399" v="99" actId="20577"/>
        <pc:sldMkLst>
          <pc:docMk/>
          <pc:sldMk cId="398710755" sldId="265"/>
        </pc:sldMkLst>
        <pc:spChg chg="mod">
          <ac:chgData name="Niloofar Hosseini" userId="eb3e3110-2622-43cd-88f0-a4c46bd91734" providerId="ADAL" clId="{6FCC3CB3-041B-8046-8418-888288A29269}" dt="2024-06-18T14:33:38.399" v="99" actId="20577"/>
          <ac:spMkLst>
            <pc:docMk/>
            <pc:sldMk cId="398710755" sldId="265"/>
            <ac:spMk id="5" creationId="{955A18B9-485E-D743-8697-36B923EF3A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CF61-FC10-FD41-ABF8-047430D01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9E878-2585-8A4D-9BDF-8E3F46C8A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2CDE-53E5-394F-9EB9-F0BDF7F6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A7A7-9BD0-1143-B7FC-39D12B3B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500F-F4FF-8D44-BFD4-937C32B1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4438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22B4-DDC5-EC41-BF5B-38B9E502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59878-E74E-B445-9FFC-DCEC98F4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5CF6-C139-8543-90E6-5CC47853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2816-CB89-5041-89C5-19EF128E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0C41-62C9-F948-B105-2266436B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02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8E3AA-02FA-D742-AF22-A21F9C40E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5DDDE-3556-CD47-9F26-11EA29B18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6475-3B7C-0844-916D-CF1154D9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0A8F-694C-6F4D-A738-4081A711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0C2F-3183-4141-B2B6-415B28B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49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061C-92F9-774A-99D8-600CDCD4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32E6-54DE-534B-AD30-949F2288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17573-55ED-0040-B405-8DE085CB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2E7A-9725-2D40-A932-105C81CE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BF7E-FAFC-564C-81FC-C8DC575C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543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1D5F-1370-664E-8B2F-63C6B5CD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79B5F-0EDB-8942-B392-CE4820A7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8939-6E44-0142-8E23-7EB5BAFA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A96C-2906-CD45-B364-E6712720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7B41-DC9A-7643-8B69-0B3B0DB5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387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85F7-07F3-324D-9600-521E80E1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AFFF5-C198-4347-B238-526FFCC90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31139-FDCA-6647-9004-CD8203BEB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9A453-D868-6E44-BAD9-8408FD1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3387-FA1D-9F43-A530-4403C0E2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A11CC-E328-DD41-A46F-2EFB4536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48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4AD-076A-2945-AFB5-95D84A73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97C0C-0B50-7843-8EFD-33FA660E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E36E8-BDB8-F648-AD8B-1A2106D2C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41A32-3F89-1644-964D-5A2199B13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BF94E-1667-C14F-8AC7-DE02C1050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CB22A-C561-074C-9382-B7E5E4CF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9715AD-5990-2F40-BF26-89570C62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6F490-99C5-2541-8BED-49ECE305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11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A6F8-DFC1-1844-973D-699E42A4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69791-201B-CC4B-AEE0-9B99476A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CDE9C-2DD3-C047-B7B3-A4B7BA23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5AC7C-CD98-8B4C-8C9C-4F056E6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35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0C6C0-563C-4149-9B23-1B09226A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264F0-7B3C-194B-B738-7C931FF8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DF09A-DD5D-EA4B-8AD8-E32BF606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42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C5FF-965B-ED4E-B7C8-1ECD4821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1A7B-C5BD-A845-A77A-BC569641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3EC04-37DC-8149-9714-FFB557AAB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6E11F-E9FB-6C4B-A373-2A484775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43EC6-2B95-244E-B3C7-CC08CB9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6E794-65BF-3A4F-A77F-95092852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5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E0F3-2B96-7A40-B71C-81F41E80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96B70-2CBF-A74F-9D62-7E06AB2A1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65331-14E4-2F40-AA09-865F6D310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ABEA6-4E38-464D-9E6D-BB12F130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0583-5641-4D46-8BF1-92729540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C33E0-F107-C348-B35A-47A409C9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99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4D1EB-427E-5845-B8BF-8F88EAF8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35F07-443C-C347-9EC6-9424B8C4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99FE-247B-BB4A-A3B1-B53374C1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D2D8-EB92-A84A-A421-AD37C9A9E65B}" type="datetimeFigureOut">
              <a:rPr lang="en-DE" smtClean="0"/>
              <a:t>6/18/24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E5BF-7CF8-0542-B692-E0C0CFA4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C7AF-8C19-7249-9EF8-42FFBCC64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9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709617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خالق این جهان تویی نور بی کران</a:t>
            </a:r>
            <a:endParaRPr lang="fa-IR" sz="5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قدرت تو جاودان ، </a:t>
            </a:r>
            <a:r>
              <a:rPr lang="fa-IR" sz="5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ایزد مهربان</a:t>
            </a:r>
          </a:p>
          <a:p>
            <a:pPr algn="ctr" rtl="1">
              <a:lnSpc>
                <a:spcPct val="200000"/>
              </a:lnSpc>
            </a:pPr>
            <a:endParaRPr lang="fa-IR" sz="5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34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اکنون آزادم نما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اسارت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من ترحم فرما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بازهم ای شاه شاهان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34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709617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</a:t>
            </a:r>
            <a:r>
              <a:rPr lang="fa-IR" sz="50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r>
              <a:rPr lang="fa-IR" sz="50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عیسی ، ای خداوند یکتا</a:t>
            </a:r>
          </a:p>
          <a:p>
            <a:pPr algn="ctr" rtl="1">
              <a:lnSpc>
                <a:spcPct val="200000"/>
              </a:lnSpc>
            </a:pP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مرا از خواهش جسم ، با </a:t>
            </a:r>
            <a:r>
              <a:rPr lang="fa-IR" sz="50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کلامت</a:t>
            </a:r>
            <a:r>
              <a:rPr lang="fa-IR" sz="50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کن رها</a:t>
            </a:r>
            <a:endParaRPr lang="fa-IR" sz="5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5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1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569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اکنون آزادم نما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اسارت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من ترحم فرما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بازهم ای شاه شاهان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290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اکنون آزادم کردی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اسارت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من ترحم کردی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بازهم ای شاه شاهان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71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97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2022-03-03T18:45:57Z</dcterms:created>
  <dcterms:modified xsi:type="dcterms:W3CDTF">2024-06-18T14:33:45Z</dcterms:modified>
</cp:coreProperties>
</file>