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2" r:id="rId4"/>
    <p:sldId id="257" r:id="rId5"/>
    <p:sldId id="263" r:id="rId6"/>
    <p:sldId id="261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AEB0817-F6FC-DF48-B602-13EF3B6E8A89}"/>
    <pc:docChg chg="addSld delSld modSld sldOrd modMainMaster">
      <pc:chgData name="Niloofar Hosseini" userId="eb3e3110-2622-43cd-88f0-a4c46bd91734" providerId="ADAL" clId="{AAEB0817-F6FC-DF48-B602-13EF3B6E8A89}" dt="2024-06-18T13:39:10.283" v="254" actId="20578"/>
      <pc:docMkLst>
        <pc:docMk/>
      </pc:docMkLst>
      <pc:sldChg chg="addSp delSp modSp mod setBg">
        <pc:chgData name="Niloofar Hosseini" userId="eb3e3110-2622-43cd-88f0-a4c46bd91734" providerId="ADAL" clId="{AAEB0817-F6FC-DF48-B602-13EF3B6E8A89}" dt="2024-06-18T13:37:34.384" v="70"/>
        <pc:sldMkLst>
          <pc:docMk/>
          <pc:sldMk cId="3368989346" sldId="256"/>
        </pc:sldMkLst>
        <pc:spChg chg="add del mod">
          <ac:chgData name="Niloofar Hosseini" userId="eb3e3110-2622-43cd-88f0-a4c46bd91734" providerId="ADAL" clId="{AAEB0817-F6FC-DF48-B602-13EF3B6E8A89}" dt="2024-06-18T13:37:34.384" v="70"/>
          <ac:spMkLst>
            <pc:docMk/>
            <pc:sldMk cId="3368989346" sldId="256"/>
            <ac:spMk id="2" creationId="{1C45C9F0-705F-B815-2FAD-428CB7E91EC3}"/>
          </ac:spMkLst>
        </pc:spChg>
        <pc:spChg chg="mod">
          <ac:chgData name="Niloofar Hosseini" userId="eb3e3110-2622-43cd-88f0-a4c46bd91734" providerId="ADAL" clId="{AAEB0817-F6FC-DF48-B602-13EF3B6E8A89}" dt="2024-06-18T13:37:27.534" v="68" actId="403"/>
          <ac:spMkLst>
            <pc:docMk/>
            <pc:sldMk cId="3368989346" sldId="256"/>
            <ac:spMk id="4" creationId="{E2681592-C3E4-4E30-AFB7-ADB0D724C5B6}"/>
          </ac:spMkLst>
        </pc:spChg>
      </pc:sldChg>
      <pc:sldChg chg="modSp mod">
        <pc:chgData name="Niloofar Hosseini" userId="eb3e3110-2622-43cd-88f0-a4c46bd91734" providerId="ADAL" clId="{AAEB0817-F6FC-DF48-B602-13EF3B6E8A89}" dt="2024-06-18T13:38:00.317" v="123" actId="20577"/>
        <pc:sldMkLst>
          <pc:docMk/>
          <pc:sldMk cId="3529960834" sldId="257"/>
        </pc:sldMkLst>
        <pc:spChg chg="mod">
          <ac:chgData name="Niloofar Hosseini" userId="eb3e3110-2622-43cd-88f0-a4c46bd91734" providerId="ADAL" clId="{AAEB0817-F6FC-DF48-B602-13EF3B6E8A89}" dt="2024-06-18T13:38:00.317" v="123" actId="20577"/>
          <ac:spMkLst>
            <pc:docMk/>
            <pc:sldMk cId="3529960834" sldId="257"/>
            <ac:spMk id="4" creationId="{E2681592-C3E4-4E30-AFB7-ADB0D724C5B6}"/>
          </ac:spMkLst>
        </pc:spChg>
      </pc:sldChg>
      <pc:sldChg chg="del">
        <pc:chgData name="Niloofar Hosseini" userId="eb3e3110-2622-43cd-88f0-a4c46bd91734" providerId="ADAL" clId="{AAEB0817-F6FC-DF48-B602-13EF3B6E8A89}" dt="2024-06-18T13:38:06.392" v="124" actId="2696"/>
        <pc:sldMkLst>
          <pc:docMk/>
          <pc:sldMk cId="2679892383" sldId="258"/>
        </pc:sldMkLst>
      </pc:sldChg>
      <pc:sldChg chg="setBg">
        <pc:chgData name="Niloofar Hosseini" userId="eb3e3110-2622-43cd-88f0-a4c46bd91734" providerId="ADAL" clId="{AAEB0817-F6FC-DF48-B602-13EF3B6E8A89}" dt="2024-06-18T13:36:35.585" v="6"/>
        <pc:sldMkLst>
          <pc:docMk/>
          <pc:sldMk cId="4278548513" sldId="259"/>
        </pc:sldMkLst>
      </pc:sldChg>
      <pc:sldChg chg="setBg">
        <pc:chgData name="Niloofar Hosseini" userId="eb3e3110-2622-43cd-88f0-a4c46bd91734" providerId="ADAL" clId="{AAEB0817-F6FC-DF48-B602-13EF3B6E8A89}" dt="2024-06-18T13:36:31.799" v="4"/>
        <pc:sldMkLst>
          <pc:docMk/>
          <pc:sldMk cId="583532382" sldId="260"/>
        </pc:sldMkLst>
      </pc:sldChg>
      <pc:sldChg chg="modSp add mod">
        <pc:chgData name="Niloofar Hosseini" userId="eb3e3110-2622-43cd-88f0-a4c46bd91734" providerId="ADAL" clId="{AAEB0817-F6FC-DF48-B602-13EF3B6E8A89}" dt="2024-06-18T13:38:25.572" v="185" actId="20577"/>
        <pc:sldMkLst>
          <pc:docMk/>
          <pc:sldMk cId="3632684233" sldId="261"/>
        </pc:sldMkLst>
        <pc:spChg chg="mod">
          <ac:chgData name="Niloofar Hosseini" userId="eb3e3110-2622-43cd-88f0-a4c46bd91734" providerId="ADAL" clId="{AAEB0817-F6FC-DF48-B602-13EF3B6E8A89}" dt="2024-06-18T13:38:25.572" v="185" actId="20577"/>
          <ac:spMkLst>
            <pc:docMk/>
            <pc:sldMk cId="3632684233" sldId="261"/>
            <ac:spMk id="4" creationId="{E2681592-C3E4-4E30-AFB7-ADB0D724C5B6}"/>
          </ac:spMkLst>
        </pc:spChg>
      </pc:sldChg>
      <pc:sldChg chg="modSp add mod ord">
        <pc:chgData name="Niloofar Hosseini" userId="eb3e3110-2622-43cd-88f0-a4c46bd91734" providerId="ADAL" clId="{AAEB0817-F6FC-DF48-B602-13EF3B6E8A89}" dt="2024-06-18T13:39:08.608" v="253" actId="20578"/>
        <pc:sldMkLst>
          <pc:docMk/>
          <pc:sldMk cId="2831926776" sldId="262"/>
        </pc:sldMkLst>
        <pc:spChg chg="mod">
          <ac:chgData name="Niloofar Hosseini" userId="eb3e3110-2622-43cd-88f0-a4c46bd91734" providerId="ADAL" clId="{AAEB0817-F6FC-DF48-B602-13EF3B6E8A89}" dt="2024-06-18T13:39:02.671" v="250" actId="404"/>
          <ac:spMkLst>
            <pc:docMk/>
            <pc:sldMk cId="2831926776" sldId="262"/>
            <ac:spMk id="4" creationId="{E2681592-C3E4-4E30-AFB7-ADB0D724C5B6}"/>
          </ac:spMkLst>
        </pc:spChg>
      </pc:sldChg>
      <pc:sldChg chg="add ord">
        <pc:chgData name="Niloofar Hosseini" userId="eb3e3110-2622-43cd-88f0-a4c46bd91734" providerId="ADAL" clId="{AAEB0817-F6FC-DF48-B602-13EF3B6E8A89}" dt="2024-06-18T13:39:10.283" v="254" actId="20578"/>
        <pc:sldMkLst>
          <pc:docMk/>
          <pc:sldMk cId="30084144" sldId="263"/>
        </pc:sldMkLst>
      </pc:sldChg>
      <pc:sldChg chg="add">
        <pc:chgData name="Niloofar Hosseini" userId="eb3e3110-2622-43cd-88f0-a4c46bd91734" providerId="ADAL" clId="{AAEB0817-F6FC-DF48-B602-13EF3B6E8A89}" dt="2024-06-18T13:39:07.142" v="252" actId="2890"/>
        <pc:sldMkLst>
          <pc:docMk/>
          <pc:sldMk cId="1556412826" sldId="264"/>
        </pc:sldMkLst>
      </pc:sldChg>
      <pc:sldMasterChg chg="setBg modSldLayout">
        <pc:chgData name="Niloofar Hosseini" userId="eb3e3110-2622-43cd-88f0-a4c46bd91734" providerId="ADAL" clId="{AAEB0817-F6FC-DF48-B602-13EF3B6E8A89}" dt="2024-06-18T13:36:25.985" v="2"/>
        <pc:sldMasterMkLst>
          <pc:docMk/>
          <pc:sldMasterMk cId="3759626983" sldId="2147483648"/>
        </pc:sldMasterMkLst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52850456" sldId="2147483649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930127939" sldId="2147483650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802037906" sldId="2147483651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140555463" sldId="2147483652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492749079" sldId="2147483653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803704054" sldId="2147483654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2698540721" sldId="2147483655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1374060084" sldId="2147483656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329401725" sldId="2147483657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370150968" sldId="2147483658"/>
          </pc:sldLayoutMkLst>
        </pc:sldLayoutChg>
        <pc:sldLayoutChg chg="setBg">
          <pc:chgData name="Niloofar Hosseini" userId="eb3e3110-2622-43cd-88f0-a4c46bd91734" providerId="ADAL" clId="{AAEB0817-F6FC-DF48-B602-13EF3B6E8A89}" dt="2024-06-18T13:36:25.985" v="2"/>
          <pc:sldLayoutMkLst>
            <pc:docMk/>
            <pc:sldMasterMk cId="3759626983" sldId="2147483648"/>
            <pc:sldLayoutMk cId="390222569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5C9A-F3B5-4BCD-84BB-C0930FB08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6A98D-1D8E-4BD8-931F-E343ED2BD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E2CC1-316B-45C8-89EF-86F80671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7E833-F7EE-462A-9AF0-894A49F6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929A2-5C37-4E7A-81D7-C775257E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9437-0789-4E09-9A9C-F96F865F7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17470-8813-4855-B1EB-AC1A1641D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77A3A-1DB0-44DC-A458-C771ADD69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DD6A4-0E2E-415D-BEC2-E3D7368C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E6977-F305-452B-94E1-657F00C8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15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E80C79-4734-48E9-8E8A-25CCE3396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03514-BC9D-41BA-8A49-141D658F5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EAAC3-338B-431F-BC4E-3CD5411E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1F07F-1E24-4B88-B7F5-1070BA4B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9F6EF-206F-4C16-B772-355D1CCBE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2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A737-B830-43BE-8F88-2ED2477B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C120-9496-4454-A0C5-DCDE13D4A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FC60E-3A51-4E92-B48C-3AF57910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D7275-4922-42EC-831D-BD2B9B43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28418-D52E-4A1D-924F-3666FB34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12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2961-5BF4-44B6-8298-89C14A5D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41BDD-6C9C-4FF4-8100-7273EA073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B34AE-294E-4691-8510-423D841D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FF8D2-A7AB-4B9C-8E22-D0CEB0ED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806D0-01F5-4D53-923F-F67E89E1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0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1E5A-0703-4EB7-9D6C-900BEF30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6455-9F97-4B5E-B44A-86E984B89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206F9-826E-4FDB-B4E1-87A989030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B8ACC-1F5D-4F1E-A61A-785C0F04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5574C-2084-49FE-B582-FA309DE1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BC117-AFE2-4B40-BFA4-0A69792F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55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29EB-3602-4981-8EAE-992CC7D1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05E0C-8BF8-4570-BFE8-9F8CF5438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7089B-0542-4963-852C-E298EBE6F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200B-B472-4CE8-A31D-CCEB38047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726E2-8111-492A-A32C-1181D94BC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67DEB0-F361-4078-B120-D08E16B0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EFFF3-9542-4338-9711-4E0DA330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109D4-ECE4-42CE-A36C-D90AF7A3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47FDE-6A7F-47BD-AE1A-80C7DEA7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6F68C-6501-4096-8FF5-E86CA5B0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1B7A6-43C2-45EE-AB12-92ACEE88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5DC8A-304D-4D82-8E01-935F4840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0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33FAA-6650-4951-88A7-EED5535C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AC1B1-6020-4655-935D-5A989A69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45930-8C16-4775-A867-18D0A8AC9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4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1101-6974-4CD1-9D70-CA6CF08AC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F4E90-963E-4F78-9457-8FC47B83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FEA31-0740-4EEE-B18E-76C18369D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7F2DE-7684-499B-8AEB-84ACBF2A4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60700-2ACB-4843-BC52-83032F24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25452-5EAB-49A1-AF26-D13CEEC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6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4A55-E3CF-4A15-BB42-C61A0D7B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E25CC9-4BA8-4724-A9D1-9E896F985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9BB54-0893-47EE-B71B-C0DBB1C54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FCADC-7022-4266-ADC9-E3AA456E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D2FFF-D954-4CA6-A774-4125855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293DB-28FA-4D61-91E9-49DD4CC9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31A1B-C33F-4B34-AF3F-89CB83280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B910C-4308-4245-AFA9-1A7583B59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B3212-04D4-46E9-978F-74ABFD473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542D-01A9-4891-AF5A-6F76281B8E8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1462-DBF3-453E-A064-716B7AEDA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63C27-C74A-490A-BE7B-B245F8E6F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2ED91-5BA6-443B-8371-8E15FF16A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2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3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 ای شاه جلال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تمام جان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89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192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غم و سختی ، تنگی و جفا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امیدم توئی ای عیسی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996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8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6902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داده‌ای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زود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برمی‌گردی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فرزندانت را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می‌خوانی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68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681592-C3E4-4E30-AFB7-ADB0D724C5B6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41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54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Macintosh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2020-11-30T12:17:52Z</dcterms:created>
  <dcterms:modified xsi:type="dcterms:W3CDTF">2024-06-18T13:39:17Z</dcterms:modified>
</cp:coreProperties>
</file>