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6" r:id="rId3"/>
    <p:sldId id="261" r:id="rId4"/>
    <p:sldId id="262" r:id="rId5"/>
    <p:sldId id="259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406" autoAdjust="0"/>
    <p:restoredTop sz="94660"/>
  </p:normalViewPr>
  <p:slideViewPr>
    <p:cSldViewPr snapToGrid="0">
      <p:cViewPr varScale="1">
        <p:scale>
          <a:sx n="143" d="100"/>
          <a:sy n="143" d="100"/>
        </p:scale>
        <p:origin x="248" y="16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loofar Hosseini" userId="eb3e3110-2622-43cd-88f0-a4c46bd91734" providerId="ADAL" clId="{32E371A6-CD68-BB41-937F-CE166E7C62AD}"/>
    <pc:docChg chg="undo custSel addSld delSld modSld modMainMaster">
      <pc:chgData name="Niloofar Hosseini" userId="eb3e3110-2622-43cd-88f0-a4c46bd91734" providerId="ADAL" clId="{32E371A6-CD68-BB41-937F-CE166E7C62AD}" dt="2024-06-17T10:25:58.810" v="383" actId="20577"/>
      <pc:docMkLst>
        <pc:docMk/>
      </pc:docMkLst>
      <pc:sldChg chg="addSp delSp modSp mod setBg">
        <pc:chgData name="Niloofar Hosseini" userId="eb3e3110-2622-43cd-88f0-a4c46bd91734" providerId="ADAL" clId="{32E371A6-CD68-BB41-937F-CE166E7C62AD}" dt="2024-06-17T10:24:49.847" v="191"/>
        <pc:sldMkLst>
          <pc:docMk/>
          <pc:sldMk cId="942131119" sldId="256"/>
        </pc:sldMkLst>
        <pc:spChg chg="add del mod">
          <ac:chgData name="Niloofar Hosseini" userId="eb3e3110-2622-43cd-88f0-a4c46bd91734" providerId="ADAL" clId="{32E371A6-CD68-BB41-937F-CE166E7C62AD}" dt="2024-06-17T10:24:49.847" v="191"/>
          <ac:spMkLst>
            <pc:docMk/>
            <pc:sldMk cId="942131119" sldId="256"/>
            <ac:spMk id="2" creationId="{E2D8A13E-421E-18FB-CFAA-132C21627C18}"/>
          </ac:spMkLst>
        </pc:spChg>
        <pc:spChg chg="mod">
          <ac:chgData name="Niloofar Hosseini" userId="eb3e3110-2622-43cd-88f0-a4c46bd91734" providerId="ADAL" clId="{32E371A6-CD68-BB41-937F-CE166E7C62AD}" dt="2024-06-17T10:24:34.968" v="180" actId="20577"/>
          <ac:spMkLst>
            <pc:docMk/>
            <pc:sldMk cId="942131119" sldId="256"/>
            <ac:spMk id="4" creationId="{9054173F-9888-4A60-906A-C2F03E5390AE}"/>
          </ac:spMkLst>
        </pc:spChg>
      </pc:sldChg>
      <pc:sldChg chg="modSp del mod">
        <pc:chgData name="Niloofar Hosseini" userId="eb3e3110-2622-43cd-88f0-a4c46bd91734" providerId="ADAL" clId="{32E371A6-CD68-BB41-937F-CE166E7C62AD}" dt="2024-06-17T10:24:49.579" v="189" actId="2696"/>
        <pc:sldMkLst>
          <pc:docMk/>
          <pc:sldMk cId="3153040952" sldId="257"/>
        </pc:sldMkLst>
        <pc:spChg chg="mod">
          <ac:chgData name="Niloofar Hosseini" userId="eb3e3110-2622-43cd-88f0-a4c46bd91734" providerId="ADAL" clId="{32E371A6-CD68-BB41-937F-CE166E7C62AD}" dt="2024-06-17T10:24:48.091" v="188" actId="20577"/>
          <ac:spMkLst>
            <pc:docMk/>
            <pc:sldMk cId="3153040952" sldId="257"/>
            <ac:spMk id="4" creationId="{9054173F-9888-4A60-906A-C2F03E5390AE}"/>
          </ac:spMkLst>
        </pc:spChg>
      </pc:sldChg>
      <pc:sldChg chg="del">
        <pc:chgData name="Niloofar Hosseini" userId="eb3e3110-2622-43cd-88f0-a4c46bd91734" providerId="ADAL" clId="{32E371A6-CD68-BB41-937F-CE166E7C62AD}" dt="2024-06-17T10:24:49.890" v="192" actId="2696"/>
        <pc:sldMkLst>
          <pc:docMk/>
          <pc:sldMk cId="346203187" sldId="258"/>
        </pc:sldMkLst>
      </pc:sldChg>
      <pc:sldChg chg="setBg">
        <pc:chgData name="Niloofar Hosseini" userId="eb3e3110-2622-43cd-88f0-a4c46bd91734" providerId="ADAL" clId="{32E371A6-CD68-BB41-937F-CE166E7C62AD}" dt="2024-06-17T10:18:15.711" v="6"/>
        <pc:sldMkLst>
          <pc:docMk/>
          <pc:sldMk cId="1026862180" sldId="259"/>
        </pc:sldMkLst>
      </pc:sldChg>
      <pc:sldChg chg="setBg">
        <pc:chgData name="Niloofar Hosseini" userId="eb3e3110-2622-43cd-88f0-a4c46bd91734" providerId="ADAL" clId="{32E371A6-CD68-BB41-937F-CE166E7C62AD}" dt="2024-06-17T10:18:11.238" v="4"/>
        <pc:sldMkLst>
          <pc:docMk/>
          <pc:sldMk cId="387937411" sldId="260"/>
        </pc:sldMkLst>
      </pc:sldChg>
      <pc:sldChg chg="modSp add mod">
        <pc:chgData name="Niloofar Hosseini" userId="eb3e3110-2622-43cd-88f0-a4c46bd91734" providerId="ADAL" clId="{32E371A6-CD68-BB41-937F-CE166E7C62AD}" dt="2024-06-17T10:25:37.967" v="294" actId="113"/>
        <pc:sldMkLst>
          <pc:docMk/>
          <pc:sldMk cId="3011617568" sldId="261"/>
        </pc:sldMkLst>
        <pc:spChg chg="mod">
          <ac:chgData name="Niloofar Hosseini" userId="eb3e3110-2622-43cd-88f0-a4c46bd91734" providerId="ADAL" clId="{32E371A6-CD68-BB41-937F-CE166E7C62AD}" dt="2024-06-17T10:25:37.967" v="294" actId="113"/>
          <ac:spMkLst>
            <pc:docMk/>
            <pc:sldMk cId="3011617568" sldId="261"/>
            <ac:spMk id="4" creationId="{9054173F-9888-4A60-906A-C2F03E5390AE}"/>
          </ac:spMkLst>
        </pc:spChg>
      </pc:sldChg>
      <pc:sldChg chg="modSp add mod">
        <pc:chgData name="Niloofar Hosseini" userId="eb3e3110-2622-43cd-88f0-a4c46bd91734" providerId="ADAL" clId="{32E371A6-CD68-BB41-937F-CE166E7C62AD}" dt="2024-06-17T10:25:58.810" v="383" actId="20577"/>
        <pc:sldMkLst>
          <pc:docMk/>
          <pc:sldMk cId="4060981942" sldId="262"/>
        </pc:sldMkLst>
        <pc:spChg chg="mod">
          <ac:chgData name="Niloofar Hosseini" userId="eb3e3110-2622-43cd-88f0-a4c46bd91734" providerId="ADAL" clId="{32E371A6-CD68-BB41-937F-CE166E7C62AD}" dt="2024-06-17T10:25:58.810" v="383" actId="20577"/>
          <ac:spMkLst>
            <pc:docMk/>
            <pc:sldMk cId="4060981942" sldId="262"/>
            <ac:spMk id="4" creationId="{9054173F-9888-4A60-906A-C2F03E5390AE}"/>
          </ac:spMkLst>
        </pc:spChg>
      </pc:sldChg>
      <pc:sldMasterChg chg="setBg modSldLayout">
        <pc:chgData name="Niloofar Hosseini" userId="eb3e3110-2622-43cd-88f0-a4c46bd91734" providerId="ADAL" clId="{32E371A6-CD68-BB41-937F-CE166E7C62AD}" dt="2024-06-17T10:18:00.912" v="2"/>
        <pc:sldMasterMkLst>
          <pc:docMk/>
          <pc:sldMasterMk cId="2858964231" sldId="2147483648"/>
        </pc:sldMasterMkLst>
        <pc:sldLayoutChg chg="setBg">
          <pc:chgData name="Niloofar Hosseini" userId="eb3e3110-2622-43cd-88f0-a4c46bd91734" providerId="ADAL" clId="{32E371A6-CD68-BB41-937F-CE166E7C62AD}" dt="2024-06-17T10:18:00.912" v="2"/>
          <pc:sldLayoutMkLst>
            <pc:docMk/>
            <pc:sldMasterMk cId="2858964231" sldId="2147483648"/>
            <pc:sldLayoutMk cId="3065793802" sldId="2147483649"/>
          </pc:sldLayoutMkLst>
        </pc:sldLayoutChg>
        <pc:sldLayoutChg chg="setBg">
          <pc:chgData name="Niloofar Hosseini" userId="eb3e3110-2622-43cd-88f0-a4c46bd91734" providerId="ADAL" clId="{32E371A6-CD68-BB41-937F-CE166E7C62AD}" dt="2024-06-17T10:18:00.912" v="2"/>
          <pc:sldLayoutMkLst>
            <pc:docMk/>
            <pc:sldMasterMk cId="2858964231" sldId="2147483648"/>
            <pc:sldLayoutMk cId="3637832379" sldId="2147483650"/>
          </pc:sldLayoutMkLst>
        </pc:sldLayoutChg>
        <pc:sldLayoutChg chg="setBg">
          <pc:chgData name="Niloofar Hosseini" userId="eb3e3110-2622-43cd-88f0-a4c46bd91734" providerId="ADAL" clId="{32E371A6-CD68-BB41-937F-CE166E7C62AD}" dt="2024-06-17T10:18:00.912" v="2"/>
          <pc:sldLayoutMkLst>
            <pc:docMk/>
            <pc:sldMasterMk cId="2858964231" sldId="2147483648"/>
            <pc:sldLayoutMk cId="901805817" sldId="2147483651"/>
          </pc:sldLayoutMkLst>
        </pc:sldLayoutChg>
        <pc:sldLayoutChg chg="setBg">
          <pc:chgData name="Niloofar Hosseini" userId="eb3e3110-2622-43cd-88f0-a4c46bd91734" providerId="ADAL" clId="{32E371A6-CD68-BB41-937F-CE166E7C62AD}" dt="2024-06-17T10:18:00.912" v="2"/>
          <pc:sldLayoutMkLst>
            <pc:docMk/>
            <pc:sldMasterMk cId="2858964231" sldId="2147483648"/>
            <pc:sldLayoutMk cId="1758970914" sldId="2147483652"/>
          </pc:sldLayoutMkLst>
        </pc:sldLayoutChg>
        <pc:sldLayoutChg chg="setBg">
          <pc:chgData name="Niloofar Hosseini" userId="eb3e3110-2622-43cd-88f0-a4c46bd91734" providerId="ADAL" clId="{32E371A6-CD68-BB41-937F-CE166E7C62AD}" dt="2024-06-17T10:18:00.912" v="2"/>
          <pc:sldLayoutMkLst>
            <pc:docMk/>
            <pc:sldMasterMk cId="2858964231" sldId="2147483648"/>
            <pc:sldLayoutMk cId="1973471424" sldId="2147483653"/>
          </pc:sldLayoutMkLst>
        </pc:sldLayoutChg>
        <pc:sldLayoutChg chg="setBg">
          <pc:chgData name="Niloofar Hosseini" userId="eb3e3110-2622-43cd-88f0-a4c46bd91734" providerId="ADAL" clId="{32E371A6-CD68-BB41-937F-CE166E7C62AD}" dt="2024-06-17T10:18:00.912" v="2"/>
          <pc:sldLayoutMkLst>
            <pc:docMk/>
            <pc:sldMasterMk cId="2858964231" sldId="2147483648"/>
            <pc:sldLayoutMk cId="1961985679" sldId="2147483654"/>
          </pc:sldLayoutMkLst>
        </pc:sldLayoutChg>
        <pc:sldLayoutChg chg="setBg">
          <pc:chgData name="Niloofar Hosseini" userId="eb3e3110-2622-43cd-88f0-a4c46bd91734" providerId="ADAL" clId="{32E371A6-CD68-BB41-937F-CE166E7C62AD}" dt="2024-06-17T10:18:00.912" v="2"/>
          <pc:sldLayoutMkLst>
            <pc:docMk/>
            <pc:sldMasterMk cId="2858964231" sldId="2147483648"/>
            <pc:sldLayoutMk cId="1863718994" sldId="2147483655"/>
          </pc:sldLayoutMkLst>
        </pc:sldLayoutChg>
        <pc:sldLayoutChg chg="setBg">
          <pc:chgData name="Niloofar Hosseini" userId="eb3e3110-2622-43cd-88f0-a4c46bd91734" providerId="ADAL" clId="{32E371A6-CD68-BB41-937F-CE166E7C62AD}" dt="2024-06-17T10:18:00.912" v="2"/>
          <pc:sldLayoutMkLst>
            <pc:docMk/>
            <pc:sldMasterMk cId="2858964231" sldId="2147483648"/>
            <pc:sldLayoutMk cId="4213580146" sldId="2147483656"/>
          </pc:sldLayoutMkLst>
        </pc:sldLayoutChg>
        <pc:sldLayoutChg chg="setBg">
          <pc:chgData name="Niloofar Hosseini" userId="eb3e3110-2622-43cd-88f0-a4c46bd91734" providerId="ADAL" clId="{32E371A6-CD68-BB41-937F-CE166E7C62AD}" dt="2024-06-17T10:18:00.912" v="2"/>
          <pc:sldLayoutMkLst>
            <pc:docMk/>
            <pc:sldMasterMk cId="2858964231" sldId="2147483648"/>
            <pc:sldLayoutMk cId="1892353377" sldId="2147483657"/>
          </pc:sldLayoutMkLst>
        </pc:sldLayoutChg>
        <pc:sldLayoutChg chg="setBg">
          <pc:chgData name="Niloofar Hosseini" userId="eb3e3110-2622-43cd-88f0-a4c46bd91734" providerId="ADAL" clId="{32E371A6-CD68-BB41-937F-CE166E7C62AD}" dt="2024-06-17T10:18:00.912" v="2"/>
          <pc:sldLayoutMkLst>
            <pc:docMk/>
            <pc:sldMasterMk cId="2858964231" sldId="2147483648"/>
            <pc:sldLayoutMk cId="1188574957" sldId="2147483658"/>
          </pc:sldLayoutMkLst>
        </pc:sldLayoutChg>
        <pc:sldLayoutChg chg="setBg">
          <pc:chgData name="Niloofar Hosseini" userId="eb3e3110-2622-43cd-88f0-a4c46bd91734" providerId="ADAL" clId="{32E371A6-CD68-BB41-937F-CE166E7C62AD}" dt="2024-06-17T10:18:00.912" v="2"/>
          <pc:sldLayoutMkLst>
            <pc:docMk/>
            <pc:sldMasterMk cId="2858964231" sldId="2147483648"/>
            <pc:sldLayoutMk cId="3301499255" sldId="214748365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D0CD12-436D-48F1-AB0D-5085C7FED31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1E7545E-52BF-486B-8BD7-7459808D935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1CD236-A5BD-4F62-AF4C-2ABB2DDBAB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03D6E-9E27-4BF1-801D-48CA99248554}" type="datetimeFigureOut">
              <a:rPr lang="en-GB" smtClean="0"/>
              <a:t>17/06/2024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FAFBAB-FD47-4A3E-BC34-9E88242213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FE801F-E4A7-4E08-9E9B-E3435F6FB8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4E681-3AC1-476F-94B2-C42456D4CB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57938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024618-E82A-41E7-AE2E-160BEA1C1C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F20A21B-81E0-4E15-B2F4-A2E9927BF8B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DFEC0C-C3D8-41D4-8376-32DDA68B3F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03D6E-9E27-4BF1-801D-48CA99248554}" type="datetimeFigureOut">
              <a:rPr lang="en-GB" smtClean="0"/>
              <a:t>17/06/2024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284B7D-7F28-4797-A36C-E0CFDA0C2C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BC7AFD-ECEC-442E-BC1D-CF4984EEDB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4E681-3AC1-476F-94B2-C42456D4CB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8574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2B17D19-A821-4E83-BE84-C80418D8B2A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4A322DE-82B5-4C50-ACC3-B67C824E6D5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A9C973-BFCB-45AC-9D5C-8B4B1C5BE2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03D6E-9E27-4BF1-801D-48CA99248554}" type="datetimeFigureOut">
              <a:rPr lang="en-GB" smtClean="0"/>
              <a:t>17/06/2024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596256-BBD1-43F1-A8D3-BD9196BC85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FCBCAD-5D66-424B-B48B-7AC1CF19C1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4E681-3AC1-476F-94B2-C42456D4CB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14992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91DB5C-BBF8-4C01-A3D5-40FC00B8C6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75CB7B-0F39-40C6-B7DA-BDD9BCF789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AE11D0-E369-40DE-9663-C1B2EE5049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03D6E-9E27-4BF1-801D-48CA99248554}" type="datetimeFigureOut">
              <a:rPr lang="en-GB" smtClean="0"/>
              <a:t>17/06/2024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938468-CC14-49C2-A5FF-C9E26E0297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FBA503-C29B-42A5-9BA7-E5EA4B4A70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4E681-3AC1-476F-94B2-C42456D4CB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7832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D43A4B-BE00-45CF-9840-519EBB838D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443A29-E6FB-4148-BE71-6719E04944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01A044-3188-4A27-8B18-F851103ABB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03D6E-9E27-4BF1-801D-48CA99248554}" type="datetimeFigureOut">
              <a:rPr lang="en-GB" smtClean="0"/>
              <a:t>17/06/2024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213431-A88C-4059-8B5A-014F6A5774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A97154-A947-41E1-A8CF-29AF9A0EC9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4E681-3AC1-476F-94B2-C42456D4CB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18058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919267-189F-47A5-99CD-49E19D5CB1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8107E7-A83D-43E7-8507-3A49B886FDD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3ECE4A6-BCAF-420A-9F55-46792CDC166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0183F5B-04E8-4BC5-B349-9F05285B89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03D6E-9E27-4BF1-801D-48CA99248554}" type="datetimeFigureOut">
              <a:rPr lang="en-GB" smtClean="0"/>
              <a:t>17/06/2024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DE1773-3E51-4924-A314-44B6F170CE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7171E1B-D501-4413-B457-3C737ED133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4E681-3AC1-476F-94B2-C42456D4CB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89709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79EEFB-3293-4ED7-BDBA-65567C5464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9A85F7D-01BB-4B19-B06B-DB6C652573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11A074-EB96-4DAD-924F-F4ADD54D8C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6405306-AAE8-4BC1-8D4F-8469DCAB5B2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4B58EC2-9639-4B21-9E6A-E8DA8B70926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4B73AA6-2CBA-4417-9F12-29AFB75FA9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03D6E-9E27-4BF1-801D-48CA99248554}" type="datetimeFigureOut">
              <a:rPr lang="en-GB" smtClean="0"/>
              <a:t>17/06/2024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686664D-A129-4DEF-9981-1DDD1FD6B0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0C018AF-2203-4BAD-884D-B3F3837AF2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4E681-3AC1-476F-94B2-C42456D4CB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34714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933B93-2C0C-48F1-8BE0-CABDE8B5AA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05E40CE-5DDF-44CC-B7A8-FC8C3EC20F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03D6E-9E27-4BF1-801D-48CA99248554}" type="datetimeFigureOut">
              <a:rPr lang="en-GB" smtClean="0"/>
              <a:t>17/06/2024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8B88749-722A-4B87-9F5F-411C760AC7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9FAD928-191C-4E7D-A724-FE616483A7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4E681-3AC1-476F-94B2-C42456D4CB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19856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51A3E92-0E16-4BFA-AF5E-446E08FBEC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03D6E-9E27-4BF1-801D-48CA99248554}" type="datetimeFigureOut">
              <a:rPr lang="en-GB" smtClean="0"/>
              <a:t>17/06/2024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436943F-05F8-4BB7-AA3E-1E3891B7E7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D962019-5836-4D83-9F3B-A212808FB1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4E681-3AC1-476F-94B2-C42456D4CB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3718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F3D17A-96F5-4CBB-8DA9-CA2F98A1C0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F69EA7-8F7C-4A1A-A3AD-93893C99A7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8C97258-B956-449F-8E3A-805F96F3158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3AA12D1-0865-40E8-BD65-8D764DDDAC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03D6E-9E27-4BF1-801D-48CA99248554}" type="datetimeFigureOut">
              <a:rPr lang="en-GB" smtClean="0"/>
              <a:t>17/06/2024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BDB6860-A2BE-46F3-88F2-04DA0075BF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DA35B85-FF0A-4A4D-9024-03545D4FB6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4E681-3AC1-476F-94B2-C42456D4CB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3580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6796C7-62A2-41A5-BE89-4991188EA4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A9E0FDA-90B1-4509-852D-581284B6B24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DA1D160-35A6-4285-9766-79C9EF7C83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6192772-F766-41A8-8BFE-4E56466A5B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03D6E-9E27-4BF1-801D-48CA99248554}" type="datetimeFigureOut">
              <a:rPr lang="en-GB" smtClean="0"/>
              <a:t>17/06/2024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CA28721-1016-4AC1-A94E-A9A343DE04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7061C4D-ED89-4450-8C23-68FE85D07B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4E681-3AC1-476F-94B2-C42456D4CB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23533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A6DD66B-B51E-4CE7-8027-FE61278C92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26A2F62-809E-45A3-99D9-716A3D8174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FB7E42-184C-4145-BE9F-A3254C25789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103D6E-9E27-4BF1-801D-48CA99248554}" type="datetimeFigureOut">
              <a:rPr lang="en-GB" smtClean="0"/>
              <a:t>17/06/2024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17448A-D4DF-42E8-A3C7-62A7B8432A9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58648C-1A1E-4C4F-9D43-555D4F366C9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54E681-3AC1-476F-94B2-C42456D4CB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89642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79374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9054173F-9888-4A60-906A-C2F03E5390AE}"/>
              </a:ext>
            </a:extLst>
          </p:cNvPr>
          <p:cNvSpPr/>
          <p:nvPr/>
        </p:nvSpPr>
        <p:spPr>
          <a:xfrm>
            <a:off x="0" y="0"/>
            <a:ext cx="12191999" cy="7743338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dirty="0">
              <a:ln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4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ای عیسی </a:t>
            </a:r>
            <a:r>
              <a:rPr lang="fa-IR" sz="4400" dirty="0" err="1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منجیم</a:t>
            </a:r>
            <a:r>
              <a:rPr lang="fa-IR" sz="44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خداوند بی همتا</a:t>
            </a:r>
          </a:p>
          <a:p>
            <a:pPr algn="ctr" rtl="1">
              <a:lnSpc>
                <a:spcPct val="150000"/>
              </a:lnSpc>
            </a:pPr>
            <a:r>
              <a:rPr lang="fa-IR" sz="44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تمام عمر می </a:t>
            </a:r>
            <a:r>
              <a:rPr lang="fa-IR" sz="4400" dirty="0" err="1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ستایم</a:t>
            </a:r>
            <a:r>
              <a:rPr lang="fa-IR" sz="44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عظمت مهرت را</a:t>
            </a:r>
          </a:p>
          <a:p>
            <a:pPr algn="ctr" rtl="1">
              <a:lnSpc>
                <a:spcPct val="150000"/>
              </a:lnSpc>
            </a:pPr>
            <a:r>
              <a:rPr lang="fa-IR" sz="44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آرامی دهنده پناهگاه مستحکم</a:t>
            </a:r>
          </a:p>
          <a:p>
            <a:pPr algn="ctr" rtl="1">
              <a:lnSpc>
                <a:spcPct val="150000"/>
              </a:lnSpc>
            </a:pPr>
            <a:r>
              <a:rPr lang="fa-IR" sz="44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با هر نفس </a:t>
            </a:r>
            <a:r>
              <a:rPr lang="fa-IR" sz="4400" dirty="0" err="1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می‌پرستم</a:t>
            </a:r>
            <a:r>
              <a:rPr lang="fa-IR" sz="44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خود را </a:t>
            </a:r>
            <a:r>
              <a:rPr lang="fa-IR" sz="4400" dirty="0" err="1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تقدیمت</a:t>
            </a:r>
            <a:r>
              <a:rPr lang="fa-IR" sz="44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سازم</a:t>
            </a:r>
          </a:p>
          <a:p>
            <a:pPr algn="ctr" rtl="1">
              <a:lnSpc>
                <a:spcPct val="150000"/>
              </a:lnSpc>
            </a:pPr>
            <a:endParaRPr lang="fa-IR" sz="4400" dirty="0">
              <a:ln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400" dirty="0">
              <a:ln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GB" sz="4400" dirty="0">
              <a:ln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9421311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9054173F-9888-4A60-906A-C2F03E5390AE}"/>
              </a:ext>
            </a:extLst>
          </p:cNvPr>
          <p:cNvSpPr/>
          <p:nvPr/>
        </p:nvSpPr>
        <p:spPr>
          <a:xfrm>
            <a:off x="0" y="0"/>
            <a:ext cx="12191999" cy="6912341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3600" dirty="0">
              <a:ln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400" b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آیید ستایش و </a:t>
            </a:r>
            <a:r>
              <a:rPr lang="fa-IR" sz="4400" b="1" dirty="0" err="1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حمدش</a:t>
            </a:r>
            <a:r>
              <a:rPr lang="fa-IR" sz="4400" b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گوییم</a:t>
            </a:r>
          </a:p>
          <a:p>
            <a:pPr algn="ctr" rtl="1">
              <a:lnSpc>
                <a:spcPct val="150000"/>
              </a:lnSpc>
            </a:pPr>
            <a:r>
              <a:rPr lang="fa-IR" sz="4400" b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بهر شاه شاهان سرود خوانیم</a:t>
            </a:r>
          </a:p>
          <a:p>
            <a:pPr algn="ctr" rtl="1">
              <a:lnSpc>
                <a:spcPct val="150000"/>
              </a:lnSpc>
            </a:pPr>
            <a:r>
              <a:rPr lang="fa-IR" sz="4400" b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خلقت و </a:t>
            </a:r>
            <a:r>
              <a:rPr lang="fa-IR" sz="4400" b="1" dirty="0" err="1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کُل</a:t>
            </a:r>
            <a:r>
              <a:rPr lang="fa-IR" sz="4400" b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هستی در حضورش تعظیم کند</a:t>
            </a:r>
          </a:p>
          <a:p>
            <a:pPr algn="ctr" rtl="1">
              <a:lnSpc>
                <a:spcPct val="150000"/>
              </a:lnSpc>
            </a:pPr>
            <a:endParaRPr lang="fa-IR" sz="4400" dirty="0">
              <a:ln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400" dirty="0">
              <a:ln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GB" sz="4400" dirty="0">
              <a:ln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0116175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9054173F-9888-4A60-906A-C2F03E5390AE}"/>
              </a:ext>
            </a:extLst>
          </p:cNvPr>
          <p:cNvSpPr/>
          <p:nvPr/>
        </p:nvSpPr>
        <p:spPr>
          <a:xfrm>
            <a:off x="0" y="0"/>
            <a:ext cx="12191999" cy="6912341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3600" dirty="0">
              <a:ln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400" b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با شور و شوق حمد نامش خوانیم</a:t>
            </a:r>
          </a:p>
          <a:p>
            <a:pPr algn="ctr" rtl="1">
              <a:lnSpc>
                <a:spcPct val="150000"/>
              </a:lnSpc>
            </a:pPr>
            <a:r>
              <a:rPr lang="fa-IR" sz="4400" b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تا ابد به او وفادار می </a:t>
            </a:r>
            <a:r>
              <a:rPr lang="fa-IR" sz="4400" b="1" dirty="0" err="1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مانیم</a:t>
            </a:r>
            <a:endParaRPr lang="fa-IR" sz="4400" b="1" dirty="0">
              <a:ln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400" b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وعده هایت </a:t>
            </a:r>
            <a:r>
              <a:rPr lang="fa-IR" sz="4400" b="1" dirty="0" err="1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بینظیر</a:t>
            </a:r>
            <a:r>
              <a:rPr lang="fa-IR" sz="4400" b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است ای خداوند</a:t>
            </a:r>
          </a:p>
          <a:p>
            <a:pPr algn="ctr" rtl="1">
              <a:lnSpc>
                <a:spcPct val="150000"/>
              </a:lnSpc>
            </a:pPr>
            <a:endParaRPr lang="fa-IR" sz="4400" dirty="0">
              <a:ln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400" dirty="0">
              <a:ln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GB" sz="4400" dirty="0">
              <a:ln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0609819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268621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63</Words>
  <Application>Microsoft Macintosh PowerPoint</Application>
  <PresentationFormat>Widescreen</PresentationFormat>
  <Paragraphs>16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</dc:creator>
  <cp:lastModifiedBy>Niloofar Hosseini</cp:lastModifiedBy>
  <cp:revision>2</cp:revision>
  <dcterms:created xsi:type="dcterms:W3CDTF">2020-03-30T22:42:43Z</dcterms:created>
  <dcterms:modified xsi:type="dcterms:W3CDTF">2024-06-17T10:26:04Z</dcterms:modified>
</cp:coreProperties>
</file>