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/>
    <p:restoredTop sz="94804"/>
  </p:normalViewPr>
  <p:slideViewPr>
    <p:cSldViewPr snapToGrid="0" snapToObjects="1">
      <p:cViewPr varScale="1">
        <p:scale>
          <a:sx n="130" d="100"/>
          <a:sy n="130" d="100"/>
        </p:scale>
        <p:origin x="224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9EE03408-AB29-B146-A33F-23CE034EDBF9}"/>
    <pc:docChg chg="addSld delSld modSld modMainMaster">
      <pc:chgData name="Niloofar Hosseini" userId="eb3e3110-2622-43cd-88f0-a4c46bd91734" providerId="ADAL" clId="{9EE03408-AB29-B146-A33F-23CE034EDBF9}" dt="2024-06-17T09:58:47.175" v="466" actId="20577"/>
      <pc:docMkLst>
        <pc:docMk/>
      </pc:docMkLst>
      <pc:sldChg chg="addSp delSp modSp mod setBg">
        <pc:chgData name="Niloofar Hosseini" userId="eb3e3110-2622-43cd-88f0-a4c46bd91734" providerId="ADAL" clId="{9EE03408-AB29-B146-A33F-23CE034EDBF9}" dt="2024-06-17T09:55:48.021" v="174"/>
        <pc:sldMkLst>
          <pc:docMk/>
          <pc:sldMk cId="446000825" sldId="258"/>
        </pc:sldMkLst>
        <pc:spChg chg="add del mod">
          <ac:chgData name="Niloofar Hosseini" userId="eb3e3110-2622-43cd-88f0-a4c46bd91734" providerId="ADAL" clId="{9EE03408-AB29-B146-A33F-23CE034EDBF9}" dt="2024-06-17T09:55:48.021" v="174"/>
          <ac:spMkLst>
            <pc:docMk/>
            <pc:sldMk cId="446000825" sldId="258"/>
            <ac:spMk id="2" creationId="{D5258914-E22D-D6FF-20CF-5461F8366DD4}"/>
          </ac:spMkLst>
        </pc:spChg>
        <pc:spChg chg="mod">
          <ac:chgData name="Niloofar Hosseini" userId="eb3e3110-2622-43cd-88f0-a4c46bd91734" providerId="ADAL" clId="{9EE03408-AB29-B146-A33F-23CE034EDBF9}" dt="2024-06-17T09:55:40.492" v="172" actId="20577"/>
          <ac:spMkLst>
            <pc:docMk/>
            <pc:sldMk cId="446000825" sldId="258"/>
            <ac:spMk id="4" creationId="{6A7FDB8A-6B13-6D47-BF9F-59EA24825916}"/>
          </ac:spMkLst>
        </pc:spChg>
      </pc:sldChg>
      <pc:sldChg chg="del">
        <pc:chgData name="Niloofar Hosseini" userId="eb3e3110-2622-43cd-88f0-a4c46bd91734" providerId="ADAL" clId="{9EE03408-AB29-B146-A33F-23CE034EDBF9}" dt="2024-06-17T09:55:48.344" v="175" actId="2696"/>
        <pc:sldMkLst>
          <pc:docMk/>
          <pc:sldMk cId="1843889430" sldId="259"/>
        </pc:sldMkLst>
      </pc:sldChg>
      <pc:sldChg chg="modSp mod">
        <pc:chgData name="Niloofar Hosseini" userId="eb3e3110-2622-43cd-88f0-a4c46bd91734" providerId="ADAL" clId="{9EE03408-AB29-B146-A33F-23CE034EDBF9}" dt="2024-06-17T09:56:28.633" v="253" actId="20577"/>
        <pc:sldMkLst>
          <pc:docMk/>
          <pc:sldMk cId="1892947765" sldId="260"/>
        </pc:sldMkLst>
        <pc:spChg chg="mod">
          <ac:chgData name="Niloofar Hosseini" userId="eb3e3110-2622-43cd-88f0-a4c46bd91734" providerId="ADAL" clId="{9EE03408-AB29-B146-A33F-23CE034EDBF9}" dt="2024-06-17T09:56:28.633" v="253" actId="20577"/>
          <ac:spMkLst>
            <pc:docMk/>
            <pc:sldMk cId="1892947765" sldId="260"/>
            <ac:spMk id="2" creationId="{02E9DA27-F3BD-554C-9A47-82D3F7520888}"/>
          </ac:spMkLst>
        </pc:spChg>
      </pc:sldChg>
      <pc:sldChg chg="modSp mod">
        <pc:chgData name="Niloofar Hosseini" userId="eb3e3110-2622-43cd-88f0-a4c46bd91734" providerId="ADAL" clId="{9EE03408-AB29-B146-A33F-23CE034EDBF9}" dt="2024-06-17T09:57:33.043" v="304" actId="20577"/>
        <pc:sldMkLst>
          <pc:docMk/>
          <pc:sldMk cId="2830943671" sldId="261"/>
        </pc:sldMkLst>
        <pc:spChg chg="mod">
          <ac:chgData name="Niloofar Hosseini" userId="eb3e3110-2622-43cd-88f0-a4c46bd91734" providerId="ADAL" clId="{9EE03408-AB29-B146-A33F-23CE034EDBF9}" dt="2024-06-17T09:57:33.043" v="304" actId="20577"/>
          <ac:spMkLst>
            <pc:docMk/>
            <pc:sldMk cId="2830943671" sldId="261"/>
            <ac:spMk id="2" creationId="{79E1EF58-9785-914F-AC2A-BA37E0DF8D00}"/>
          </ac:spMkLst>
        </pc:spChg>
      </pc:sldChg>
      <pc:sldChg chg="del">
        <pc:chgData name="Niloofar Hosseini" userId="eb3e3110-2622-43cd-88f0-a4c46bd91734" providerId="ADAL" clId="{9EE03408-AB29-B146-A33F-23CE034EDBF9}" dt="2024-06-17T09:57:40.225" v="305" actId="2696"/>
        <pc:sldMkLst>
          <pc:docMk/>
          <pc:sldMk cId="690926211" sldId="262"/>
        </pc:sldMkLst>
      </pc:sldChg>
      <pc:sldChg chg="modSp add mod">
        <pc:chgData name="Niloofar Hosseini" userId="eb3e3110-2622-43cd-88f0-a4c46bd91734" providerId="ADAL" clId="{9EE03408-AB29-B146-A33F-23CE034EDBF9}" dt="2024-06-17T09:58:47.175" v="466" actId="20577"/>
        <pc:sldMkLst>
          <pc:docMk/>
          <pc:sldMk cId="3136087853" sldId="262"/>
        </pc:sldMkLst>
        <pc:spChg chg="mod">
          <ac:chgData name="Niloofar Hosseini" userId="eb3e3110-2622-43cd-88f0-a4c46bd91734" providerId="ADAL" clId="{9EE03408-AB29-B146-A33F-23CE034EDBF9}" dt="2024-06-17T09:58:47.175" v="466" actId="20577"/>
          <ac:spMkLst>
            <pc:docMk/>
            <pc:sldMk cId="3136087853" sldId="262"/>
            <ac:spMk id="4" creationId="{6A7FDB8A-6B13-6D47-BF9F-59EA24825916}"/>
          </ac:spMkLst>
        </pc:spChg>
      </pc:sldChg>
      <pc:sldChg chg="del">
        <pc:chgData name="Niloofar Hosseini" userId="eb3e3110-2622-43cd-88f0-a4c46bd91734" providerId="ADAL" clId="{9EE03408-AB29-B146-A33F-23CE034EDBF9}" dt="2024-06-17T09:57:40.519" v="306" actId="2696"/>
        <pc:sldMkLst>
          <pc:docMk/>
          <pc:sldMk cId="1390142288" sldId="263"/>
        </pc:sldMkLst>
      </pc:sldChg>
      <pc:sldChg chg="add replId">
        <pc:chgData name="Niloofar Hosseini" userId="eb3e3110-2622-43cd-88f0-a4c46bd91734" providerId="ADAL" clId="{9EE03408-AB29-B146-A33F-23CE034EDBF9}" dt="2024-06-17T09:58:02.784" v="309" actId="2890"/>
        <pc:sldMkLst>
          <pc:docMk/>
          <pc:sldMk cId="4163482880" sldId="263"/>
        </pc:sldMkLst>
      </pc:sldChg>
      <pc:sldChg chg="add replId">
        <pc:chgData name="Niloofar Hosseini" userId="eb3e3110-2622-43cd-88f0-a4c46bd91734" providerId="ADAL" clId="{9EE03408-AB29-B146-A33F-23CE034EDBF9}" dt="2024-06-17T09:58:02.784" v="309" actId="2890"/>
        <pc:sldMkLst>
          <pc:docMk/>
          <pc:sldMk cId="1447719129" sldId="264"/>
        </pc:sldMkLst>
      </pc:sldChg>
      <pc:sldChg chg="del">
        <pc:chgData name="Niloofar Hosseini" userId="eb3e3110-2622-43cd-88f0-a4c46bd91734" providerId="ADAL" clId="{9EE03408-AB29-B146-A33F-23CE034EDBF9}" dt="2024-06-17T09:57:40.992" v="307" actId="2696"/>
        <pc:sldMkLst>
          <pc:docMk/>
          <pc:sldMk cId="1507824017" sldId="268"/>
        </pc:sldMkLst>
      </pc:sldChg>
      <pc:sldChg chg="del">
        <pc:chgData name="Niloofar Hosseini" userId="eb3e3110-2622-43cd-88f0-a4c46bd91734" providerId="ADAL" clId="{9EE03408-AB29-B146-A33F-23CE034EDBF9}" dt="2024-06-17T09:57:42.330" v="308" actId="2696"/>
        <pc:sldMkLst>
          <pc:docMk/>
          <pc:sldMk cId="4004789724" sldId="269"/>
        </pc:sldMkLst>
      </pc:sldChg>
      <pc:sldMasterChg chg="setBg modSldLayout">
        <pc:chgData name="Niloofar Hosseini" userId="eb3e3110-2622-43cd-88f0-a4c46bd91734" providerId="ADAL" clId="{9EE03408-AB29-B146-A33F-23CE034EDBF9}" dt="2024-06-17T09:54:07.697" v="6"/>
        <pc:sldMasterMkLst>
          <pc:docMk/>
          <pc:sldMasterMk cId="2666673707" sldId="2147483648"/>
        </pc:sldMasterMkLst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4172670365" sldId="2147483649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384096643" sldId="2147483650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3512361347" sldId="2147483651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836806288" sldId="2147483652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3139977866" sldId="2147483653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2716519647" sldId="2147483654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1171266566" sldId="2147483655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3104021239" sldId="2147483656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599491130" sldId="2147483657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2847105273" sldId="2147483658"/>
          </pc:sldLayoutMkLst>
        </pc:sldLayoutChg>
        <pc:sldLayoutChg chg="setBg">
          <pc:chgData name="Niloofar Hosseini" userId="eb3e3110-2622-43cd-88f0-a4c46bd91734" providerId="ADAL" clId="{9EE03408-AB29-B146-A33F-23CE034EDBF9}" dt="2024-06-17T09:54:07.697" v="6"/>
          <pc:sldLayoutMkLst>
            <pc:docMk/>
            <pc:sldMasterMk cId="2666673707" sldId="2147483648"/>
            <pc:sldLayoutMk cId="348793038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5EF1-D33A-8F41-94A1-A3346DE16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0C08C-CF0A-DC4D-9A19-ECAC16DB9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FA10-BD6D-AD49-B034-E76447BD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F7327-7316-3940-85D8-EFB55DCA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4917B-C539-174A-972E-307A1EFD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7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5893-5FAA-1445-A8F8-FE384433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99846-3770-8744-8880-D44A7561A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6A720-DDF4-AF46-B616-5FBE6338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A1B7-D5C1-B444-9308-0E278974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9799-8D19-BE4C-9247-8EAAA82F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C3E14-1AA6-0B49-9766-AA04C6AC3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70CE6-33B3-7E47-B393-EA1A6CAF4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C2554-BE43-DE46-9C0D-4385836E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6ACD7-C7E8-BA4F-8939-C3FACDA1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73B2-06F7-214F-B064-83402666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8785-8F6C-CA4C-BA99-A146A772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5DCE-A8F3-0847-A192-65FFE6DDE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406BE-BBCA-6345-9DB6-346BDC13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1F2F7-0B43-4C44-BE50-69EA36FB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0975-B299-1E4A-81C6-D3AD7662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B3E7-1C5C-7D47-A1E0-F28ABA77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08E7A-CCE1-9846-9933-BC05A48A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D197-1DBA-D148-AEA6-79B119F3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1C8D-882D-E440-94DE-E5574029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F22AC-AF76-D14A-A899-5898CE6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5FD9-A1DF-2242-A538-439A5C2D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5542-31B0-104E-9A9D-8876C8FC8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E8A1C-470F-6546-905A-8CA9F4314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42156-DE54-0C43-81ED-6E352B0D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7162-5136-344E-B019-A6557370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434F8-396F-0945-9F41-159C5541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7D71-70ED-DA46-8334-9B8D8D3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EB507-6290-4440-BAE6-A46A8E8B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FCFFD-B626-6F48-9186-991CDD9DB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D8207-CF84-F948-956F-69B8D81EE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97B6F-1F53-354F-970B-2AFB67826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4ED6B-322C-2348-A76A-7E8C3B3E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3F736-04A5-3745-80D2-4D2577C2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74459-86E2-604F-AEFF-17244EBB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8752-5706-F04D-A8A3-06D5D4F4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61EF0-C340-6647-A16F-BAA25582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F6496-D6F8-B24F-A07B-07A48AAC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276A-2E28-EF45-B293-9017E29C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BCB02-C54C-E140-A4DB-46565C33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740D9-AD73-1740-826F-85B9BDFF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A9CE8-0A0B-E04C-8CB8-9BD006F3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50B0-AB61-6347-975B-83C88F34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7D13D-EEBF-BC4E-9265-30BDA884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4BB49-A24B-9A4A-B3EE-463A5F93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69B33-3908-8E4C-A77A-45F40535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46BFC-BF59-9943-ADEA-8E0DF9A9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D5725-2A49-974E-84D5-A638CB97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47E4-BA7E-B24E-82EF-DCC26C03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E12F1-C54C-BF4C-9B7F-068A54EC2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9DCA-657D-9D46-8AD1-A6EAC29E9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AD3CB-AC74-994C-AA95-2F2E1F58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A1F7-C257-F446-BAA4-A552222C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F2A89-1A9A-7A4D-A62A-A5F3D392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C64A7-838C-B14C-858D-037EC956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DA6EF-8350-3049-B1DB-08837C8B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69B3E-86DE-1A4A-A4DE-5786A3246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C9AB-3391-3640-A656-8E18DB14D09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7C79-8578-F249-A8AD-3B9F85D28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7DE2-90E8-164A-A963-F2B97558F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B1B4-5551-6D49-9973-3818ADF84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AA93-A26C-FE45-BFB8-DC02BE299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95628-CA9C-F04D-B6A8-3D422DDF6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0B112CC-B515-3144-8E2B-7D47D441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7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7FDB8A-6B13-6D47-BF9F-59EA24825916}"/>
              </a:ext>
            </a:extLst>
          </p:cNvPr>
          <p:cNvSpPr/>
          <p:nvPr/>
        </p:nvSpPr>
        <p:spPr>
          <a:xfrm>
            <a:off x="0" y="0"/>
            <a:ext cx="12191999" cy="7500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پناهگاهم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مأوایم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تنها در نزد توست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در هیاهوی دنیا نگاه من به توست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هرگز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ترکم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نکنی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محبتت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ابدیست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در نزد تو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آرامیست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حیات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جاودانیست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600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9DA27-F3BD-554C-9A47-82D3F7520888}"/>
              </a:ext>
            </a:extLst>
          </p:cNvPr>
          <p:cNvSpPr/>
          <p:nvPr/>
        </p:nvSpPr>
        <p:spPr>
          <a:xfrm>
            <a:off x="0" y="0"/>
            <a:ext cx="12191999" cy="70891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هر روز نام توست در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کلامم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ای عیسی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با تمام دل و جان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سرایم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هر دم تو را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294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1EF58-9785-914F-AC2A-BA37E0DF8D00}"/>
              </a:ext>
            </a:extLst>
          </p:cNvPr>
          <p:cNvSpPr/>
          <p:nvPr/>
        </p:nvSpPr>
        <p:spPr>
          <a:xfrm>
            <a:off x="0" y="1"/>
            <a:ext cx="12192000" cy="7005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094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7FDB8A-6B13-6D47-BF9F-59EA24825916}"/>
              </a:ext>
            </a:extLst>
          </p:cNvPr>
          <p:cNvSpPr/>
          <p:nvPr/>
        </p:nvSpPr>
        <p:spPr>
          <a:xfrm>
            <a:off x="0" y="0"/>
            <a:ext cx="12191999" cy="7500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قلب و جان و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وجودم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تسلیم توست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عیسایم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عطر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ستایش‌هایم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 تقدیم توست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خدایم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نام تو ای عیسی عزت و تاج من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Calibri" panose="020F0502020204030204" pitchFamily="34" charset="0"/>
                <a:cs typeface="+mj-cs"/>
              </a:rPr>
              <a:t>عشق اول و آخر ، هستیم و نیازم</a:t>
            </a: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608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9DA27-F3BD-554C-9A47-82D3F7520888}"/>
              </a:ext>
            </a:extLst>
          </p:cNvPr>
          <p:cNvSpPr/>
          <p:nvPr/>
        </p:nvSpPr>
        <p:spPr>
          <a:xfrm>
            <a:off x="0" y="0"/>
            <a:ext cx="12191999" cy="70891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هر روز نام توست در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کلامم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ای عیسی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با تمام دل و جان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سرایم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هر دم تو را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en-US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348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1EF58-9785-914F-AC2A-BA37E0DF8D00}"/>
              </a:ext>
            </a:extLst>
          </p:cNvPr>
          <p:cNvSpPr/>
          <p:nvPr/>
        </p:nvSpPr>
        <p:spPr>
          <a:xfrm>
            <a:off x="0" y="1"/>
            <a:ext cx="12192000" cy="7005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  <a:spcAft>
                <a:spcPts val="800"/>
              </a:spcAft>
            </a:pPr>
            <a:endParaRPr lang="en-US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771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AA93-A26C-FE45-BFB8-DC02BE299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95628-CA9C-F04D-B6A8-3D422DDF6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112CC-B515-3144-8E2B-7D47D441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105</Words>
  <Application>Microsoft Macintosh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Daniel (Student)</dc:creator>
  <cp:lastModifiedBy>Niloofar Hosseini</cp:lastModifiedBy>
  <cp:revision>6</cp:revision>
  <dcterms:created xsi:type="dcterms:W3CDTF">2019-09-20T22:50:56Z</dcterms:created>
  <dcterms:modified xsi:type="dcterms:W3CDTF">2024-06-17T09:58:58Z</dcterms:modified>
</cp:coreProperties>
</file>