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26B1E23-B466-8543-85E4-E70E84D803E7}"/>
    <pc:docChg chg="undo custSel addSld delSld modSld modMainMaster">
      <pc:chgData name="Niloofar Hosseini" userId="eb3e3110-2622-43cd-88f0-a4c46bd91734" providerId="ADAL" clId="{826B1E23-B466-8543-85E4-E70E84D803E7}" dt="2024-06-14T12:15:54.406" v="598" actId="20577"/>
      <pc:docMkLst>
        <pc:docMk/>
      </pc:docMkLst>
      <pc:sldChg chg="addSp delSp modSp mod">
        <pc:chgData name="Niloofar Hosseini" userId="eb3e3110-2622-43cd-88f0-a4c46bd91734" providerId="ADAL" clId="{826B1E23-B466-8543-85E4-E70E84D803E7}" dt="2024-06-14T12:12:27.851" v="47"/>
        <pc:sldMkLst>
          <pc:docMk/>
          <pc:sldMk cId="605040142" sldId="256"/>
        </pc:sldMkLst>
        <pc:spChg chg="add del mod">
          <ac:chgData name="Niloofar Hosseini" userId="eb3e3110-2622-43cd-88f0-a4c46bd91734" providerId="ADAL" clId="{826B1E23-B466-8543-85E4-E70E84D803E7}" dt="2024-06-14T12:12:27.851" v="47"/>
          <ac:spMkLst>
            <pc:docMk/>
            <pc:sldMk cId="605040142" sldId="256"/>
            <ac:spMk id="2" creationId="{D5ACEB10-0312-E7BE-3DE1-2D4E8F31067F}"/>
          </ac:spMkLst>
        </pc:spChg>
        <pc:spChg chg="mod">
          <ac:chgData name="Niloofar Hosseini" userId="eb3e3110-2622-43cd-88f0-a4c46bd91734" providerId="ADAL" clId="{826B1E23-B466-8543-85E4-E70E84D803E7}" dt="2024-06-14T12:12:21.002" v="45" actId="404"/>
          <ac:spMkLst>
            <pc:docMk/>
            <pc:sldMk cId="605040142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826B1E23-B466-8543-85E4-E70E84D803E7}" dt="2024-06-14T12:12:34.388" v="50" actId="2696"/>
        <pc:sldMkLst>
          <pc:docMk/>
          <pc:sldMk cId="3965067029" sldId="257"/>
        </pc:sldMkLst>
        <pc:spChg chg="mod">
          <ac:chgData name="Niloofar Hosseini" userId="eb3e3110-2622-43cd-88f0-a4c46bd91734" providerId="ADAL" clId="{826B1E23-B466-8543-85E4-E70E84D803E7}" dt="2024-06-14T12:12:33.168" v="49" actId="1076"/>
          <ac:spMkLst>
            <pc:docMk/>
            <pc:sldMk cId="3965067029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26B1E23-B466-8543-85E4-E70E84D803E7}" dt="2024-06-14T12:13:56.601" v="267" actId="2696"/>
        <pc:sldMkLst>
          <pc:docMk/>
          <pc:sldMk cId="3084311504" sldId="258"/>
        </pc:sldMkLst>
      </pc:sldChg>
      <pc:sldChg chg="del">
        <pc:chgData name="Niloofar Hosseini" userId="eb3e3110-2622-43cd-88f0-a4c46bd91734" providerId="ADAL" clId="{826B1E23-B466-8543-85E4-E70E84D803E7}" dt="2024-06-14T12:13:57.955" v="268" actId="2696"/>
        <pc:sldMkLst>
          <pc:docMk/>
          <pc:sldMk cId="155848977" sldId="259"/>
        </pc:sldMkLst>
      </pc:sldChg>
      <pc:sldChg chg="del">
        <pc:chgData name="Niloofar Hosseini" userId="eb3e3110-2622-43cd-88f0-a4c46bd91734" providerId="ADAL" clId="{826B1E23-B466-8543-85E4-E70E84D803E7}" dt="2024-06-14T12:13:58.232" v="269" actId="2696"/>
        <pc:sldMkLst>
          <pc:docMk/>
          <pc:sldMk cId="1125513506" sldId="260"/>
        </pc:sldMkLst>
      </pc:sldChg>
      <pc:sldChg chg="del">
        <pc:chgData name="Niloofar Hosseini" userId="eb3e3110-2622-43cd-88f0-a4c46bd91734" providerId="ADAL" clId="{826B1E23-B466-8543-85E4-E70E84D803E7}" dt="2024-06-14T12:13:58.684" v="270" actId="2696"/>
        <pc:sldMkLst>
          <pc:docMk/>
          <pc:sldMk cId="2433454594" sldId="261"/>
        </pc:sldMkLst>
      </pc:sldChg>
      <pc:sldChg chg="setBg">
        <pc:chgData name="Niloofar Hosseini" userId="eb3e3110-2622-43cd-88f0-a4c46bd91734" providerId="ADAL" clId="{826B1E23-B466-8543-85E4-E70E84D803E7}" dt="2024-06-14T12:10:55.940" v="6"/>
        <pc:sldMkLst>
          <pc:docMk/>
          <pc:sldMk cId="886232208" sldId="262"/>
        </pc:sldMkLst>
      </pc:sldChg>
      <pc:sldChg chg="setBg">
        <pc:chgData name="Niloofar Hosseini" userId="eb3e3110-2622-43cd-88f0-a4c46bd91734" providerId="ADAL" clId="{826B1E23-B466-8543-85E4-E70E84D803E7}" dt="2024-06-14T12:10:52.188" v="4"/>
        <pc:sldMkLst>
          <pc:docMk/>
          <pc:sldMk cId="1879366470" sldId="263"/>
        </pc:sldMkLst>
      </pc:sldChg>
      <pc:sldChg chg="modSp add mod">
        <pc:chgData name="Niloofar Hosseini" userId="eb3e3110-2622-43cd-88f0-a4c46bd91734" providerId="ADAL" clId="{826B1E23-B466-8543-85E4-E70E84D803E7}" dt="2024-06-14T12:13:17.125" v="150" actId="20577"/>
        <pc:sldMkLst>
          <pc:docMk/>
          <pc:sldMk cId="1594653882" sldId="264"/>
        </pc:sldMkLst>
        <pc:spChg chg="mod">
          <ac:chgData name="Niloofar Hosseini" userId="eb3e3110-2622-43cd-88f0-a4c46bd91734" providerId="ADAL" clId="{826B1E23-B466-8543-85E4-E70E84D803E7}" dt="2024-06-14T12:13:17.125" v="150" actId="20577"/>
          <ac:spMkLst>
            <pc:docMk/>
            <pc:sldMk cId="1594653882" sldId="26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3:50.728" v="266" actId="20577"/>
        <pc:sldMkLst>
          <pc:docMk/>
          <pc:sldMk cId="3675133900" sldId="265"/>
        </pc:sldMkLst>
        <pc:spChg chg="mod">
          <ac:chgData name="Niloofar Hosseini" userId="eb3e3110-2622-43cd-88f0-a4c46bd91734" providerId="ADAL" clId="{826B1E23-B466-8543-85E4-E70E84D803E7}" dt="2024-06-14T12:13:50.728" v="266" actId="20577"/>
          <ac:spMkLst>
            <pc:docMk/>
            <pc:sldMk cId="3675133900" sldId="26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4:35.546" v="411" actId="113"/>
        <pc:sldMkLst>
          <pc:docMk/>
          <pc:sldMk cId="540162581" sldId="266"/>
        </pc:sldMkLst>
        <pc:spChg chg="mod">
          <ac:chgData name="Niloofar Hosseini" userId="eb3e3110-2622-43cd-88f0-a4c46bd91734" providerId="ADAL" clId="{826B1E23-B466-8543-85E4-E70E84D803E7}" dt="2024-06-14T12:14:35.546" v="411" actId="113"/>
          <ac:spMkLst>
            <pc:docMk/>
            <pc:sldMk cId="540162581" sldId="266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5:06.202" v="509" actId="20577"/>
        <pc:sldMkLst>
          <pc:docMk/>
          <pc:sldMk cId="2715847793" sldId="267"/>
        </pc:sldMkLst>
        <pc:spChg chg="mod">
          <ac:chgData name="Niloofar Hosseini" userId="eb3e3110-2622-43cd-88f0-a4c46bd91734" providerId="ADAL" clId="{826B1E23-B466-8543-85E4-E70E84D803E7}" dt="2024-06-14T12:15:06.202" v="509" actId="20577"/>
          <ac:spMkLst>
            <pc:docMk/>
            <pc:sldMk cId="2715847793" sldId="267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5:54.406" v="598" actId="20577"/>
        <pc:sldMkLst>
          <pc:docMk/>
          <pc:sldMk cId="2375941106" sldId="268"/>
        </pc:sldMkLst>
        <pc:spChg chg="mod">
          <ac:chgData name="Niloofar Hosseini" userId="eb3e3110-2622-43cd-88f0-a4c46bd91734" providerId="ADAL" clId="{826B1E23-B466-8543-85E4-E70E84D803E7}" dt="2024-06-14T12:15:54.406" v="598" actId="20577"/>
          <ac:spMkLst>
            <pc:docMk/>
            <pc:sldMk cId="2375941106" sldId="268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826B1E23-B466-8543-85E4-E70E84D803E7}" dt="2024-06-14T12:10:47.589" v="2"/>
        <pc:sldMasterMkLst>
          <pc:docMk/>
          <pc:sldMasterMk cId="4262501809" sldId="2147483648"/>
        </pc:sldMasterMkLst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225025699" sldId="2147483649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4061014238" sldId="2147483650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4136010659" sldId="2147483651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560207465" sldId="2147483652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457461649" sldId="2147483653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264186936" sldId="2147483654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480463032" sldId="2147483655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695105625" sldId="2147483656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2729152" sldId="2147483657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616373776" sldId="2147483658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80289322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0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37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89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0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01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20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46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18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4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10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D5D3-FBA4-490B-BCBA-35282A3A1296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50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3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پیدا و همه پنهان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خونت در رگ و در جان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آغاز و همه پایان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ملجای من و ایمان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04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ماه روشن شبهای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همه زیبایی دنیا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که دادی بهای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که هستی رفیق راه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465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که دانی همه اسرار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گرمای تن بی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امروز من و فردای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تو در بطن همه اشعار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513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در این آشفته بازار جهان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به من نزدیکتر از هر زمان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 به دنبال تو بودم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به دنبال من بودی در این جهان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016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5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فاصله از من به تو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زانو زدن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دست تو در دست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تو ساکن در من است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584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0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آتشی زد روح تو در جان من از عشق تو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حال می دانم که عیسی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منجی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جان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594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232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155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2019-08-30T20:37:45Z</dcterms:created>
  <dcterms:modified xsi:type="dcterms:W3CDTF">2024-06-14T12:16:16Z</dcterms:modified>
</cp:coreProperties>
</file>