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64" r:id="rId4"/>
    <p:sldId id="265" r:id="rId5"/>
    <p:sldId id="266" r:id="rId6"/>
    <p:sldId id="267" r:id="rId7"/>
    <p:sldId id="268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833" autoAdjust="0"/>
    <p:restoredTop sz="94660"/>
  </p:normalViewPr>
  <p:slideViewPr>
    <p:cSldViewPr snapToGrid="0">
      <p:cViewPr varScale="1">
        <p:scale>
          <a:sx n="68" d="100"/>
          <a:sy n="68" d="100"/>
        </p:scale>
        <p:origin x="248" y="1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826B1E23-B466-8543-85E4-E70E84D803E7}"/>
    <pc:docChg chg="undo custSel addSld delSld modSld modMainMaster">
      <pc:chgData name="Niloofar Hosseini" userId="eb3e3110-2622-43cd-88f0-a4c46bd91734" providerId="ADAL" clId="{826B1E23-B466-8543-85E4-E70E84D803E7}" dt="2024-06-14T12:15:54.406" v="598" actId="20577"/>
      <pc:docMkLst>
        <pc:docMk/>
      </pc:docMkLst>
      <pc:sldChg chg="addSp delSp modSp mod">
        <pc:chgData name="Niloofar Hosseini" userId="eb3e3110-2622-43cd-88f0-a4c46bd91734" providerId="ADAL" clId="{826B1E23-B466-8543-85E4-E70E84D803E7}" dt="2024-06-14T12:12:27.851" v="47"/>
        <pc:sldMkLst>
          <pc:docMk/>
          <pc:sldMk cId="605040142" sldId="256"/>
        </pc:sldMkLst>
        <pc:spChg chg="add del mod">
          <ac:chgData name="Niloofar Hosseini" userId="eb3e3110-2622-43cd-88f0-a4c46bd91734" providerId="ADAL" clId="{826B1E23-B466-8543-85E4-E70E84D803E7}" dt="2024-06-14T12:12:27.851" v="47"/>
          <ac:spMkLst>
            <pc:docMk/>
            <pc:sldMk cId="605040142" sldId="256"/>
            <ac:spMk id="2" creationId="{D5ACEB10-0312-E7BE-3DE1-2D4E8F31067F}"/>
          </ac:spMkLst>
        </pc:spChg>
        <pc:spChg chg="mod">
          <ac:chgData name="Niloofar Hosseini" userId="eb3e3110-2622-43cd-88f0-a4c46bd91734" providerId="ADAL" clId="{826B1E23-B466-8543-85E4-E70E84D803E7}" dt="2024-06-14T12:12:21.002" v="45" actId="404"/>
          <ac:spMkLst>
            <pc:docMk/>
            <pc:sldMk cId="605040142" sldId="256"/>
            <ac:spMk id="4" creationId="{00000000-0000-0000-0000-000000000000}"/>
          </ac:spMkLst>
        </pc:spChg>
      </pc:sldChg>
      <pc:sldChg chg="modSp del mod">
        <pc:chgData name="Niloofar Hosseini" userId="eb3e3110-2622-43cd-88f0-a4c46bd91734" providerId="ADAL" clId="{826B1E23-B466-8543-85E4-E70E84D803E7}" dt="2024-06-14T12:12:34.388" v="50" actId="2696"/>
        <pc:sldMkLst>
          <pc:docMk/>
          <pc:sldMk cId="3965067029" sldId="257"/>
        </pc:sldMkLst>
        <pc:spChg chg="mod">
          <ac:chgData name="Niloofar Hosseini" userId="eb3e3110-2622-43cd-88f0-a4c46bd91734" providerId="ADAL" clId="{826B1E23-B466-8543-85E4-E70E84D803E7}" dt="2024-06-14T12:12:33.168" v="49" actId="1076"/>
          <ac:spMkLst>
            <pc:docMk/>
            <pc:sldMk cId="3965067029" sldId="257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826B1E23-B466-8543-85E4-E70E84D803E7}" dt="2024-06-14T12:13:56.601" v="267" actId="2696"/>
        <pc:sldMkLst>
          <pc:docMk/>
          <pc:sldMk cId="3084311504" sldId="258"/>
        </pc:sldMkLst>
      </pc:sldChg>
      <pc:sldChg chg="del">
        <pc:chgData name="Niloofar Hosseini" userId="eb3e3110-2622-43cd-88f0-a4c46bd91734" providerId="ADAL" clId="{826B1E23-B466-8543-85E4-E70E84D803E7}" dt="2024-06-14T12:13:57.955" v="268" actId="2696"/>
        <pc:sldMkLst>
          <pc:docMk/>
          <pc:sldMk cId="155848977" sldId="259"/>
        </pc:sldMkLst>
      </pc:sldChg>
      <pc:sldChg chg="del">
        <pc:chgData name="Niloofar Hosseini" userId="eb3e3110-2622-43cd-88f0-a4c46bd91734" providerId="ADAL" clId="{826B1E23-B466-8543-85E4-E70E84D803E7}" dt="2024-06-14T12:13:58.232" v="269" actId="2696"/>
        <pc:sldMkLst>
          <pc:docMk/>
          <pc:sldMk cId="1125513506" sldId="260"/>
        </pc:sldMkLst>
      </pc:sldChg>
      <pc:sldChg chg="del">
        <pc:chgData name="Niloofar Hosseini" userId="eb3e3110-2622-43cd-88f0-a4c46bd91734" providerId="ADAL" clId="{826B1E23-B466-8543-85E4-E70E84D803E7}" dt="2024-06-14T12:13:58.684" v="270" actId="2696"/>
        <pc:sldMkLst>
          <pc:docMk/>
          <pc:sldMk cId="2433454594" sldId="261"/>
        </pc:sldMkLst>
      </pc:sldChg>
      <pc:sldChg chg="setBg">
        <pc:chgData name="Niloofar Hosseini" userId="eb3e3110-2622-43cd-88f0-a4c46bd91734" providerId="ADAL" clId="{826B1E23-B466-8543-85E4-E70E84D803E7}" dt="2024-06-14T12:10:55.940" v="6"/>
        <pc:sldMkLst>
          <pc:docMk/>
          <pc:sldMk cId="886232208" sldId="262"/>
        </pc:sldMkLst>
      </pc:sldChg>
      <pc:sldChg chg="setBg">
        <pc:chgData name="Niloofar Hosseini" userId="eb3e3110-2622-43cd-88f0-a4c46bd91734" providerId="ADAL" clId="{826B1E23-B466-8543-85E4-E70E84D803E7}" dt="2024-06-14T12:10:52.188" v="4"/>
        <pc:sldMkLst>
          <pc:docMk/>
          <pc:sldMk cId="1879366470" sldId="263"/>
        </pc:sldMkLst>
      </pc:sldChg>
      <pc:sldChg chg="modSp add mod">
        <pc:chgData name="Niloofar Hosseini" userId="eb3e3110-2622-43cd-88f0-a4c46bd91734" providerId="ADAL" clId="{826B1E23-B466-8543-85E4-E70E84D803E7}" dt="2024-06-14T12:13:17.125" v="150" actId="20577"/>
        <pc:sldMkLst>
          <pc:docMk/>
          <pc:sldMk cId="1594653882" sldId="264"/>
        </pc:sldMkLst>
        <pc:spChg chg="mod">
          <ac:chgData name="Niloofar Hosseini" userId="eb3e3110-2622-43cd-88f0-a4c46bd91734" providerId="ADAL" clId="{826B1E23-B466-8543-85E4-E70E84D803E7}" dt="2024-06-14T12:13:17.125" v="150" actId="20577"/>
          <ac:spMkLst>
            <pc:docMk/>
            <pc:sldMk cId="1594653882" sldId="264"/>
            <ac:spMk id="4" creationId="{00000000-0000-0000-0000-000000000000}"/>
          </ac:spMkLst>
        </pc:spChg>
      </pc:sldChg>
      <pc:sldChg chg="modSp add mod">
        <pc:chgData name="Niloofar Hosseini" userId="eb3e3110-2622-43cd-88f0-a4c46bd91734" providerId="ADAL" clId="{826B1E23-B466-8543-85E4-E70E84D803E7}" dt="2024-06-14T12:13:50.728" v="266" actId="20577"/>
        <pc:sldMkLst>
          <pc:docMk/>
          <pc:sldMk cId="3675133900" sldId="265"/>
        </pc:sldMkLst>
        <pc:spChg chg="mod">
          <ac:chgData name="Niloofar Hosseini" userId="eb3e3110-2622-43cd-88f0-a4c46bd91734" providerId="ADAL" clId="{826B1E23-B466-8543-85E4-E70E84D803E7}" dt="2024-06-14T12:13:50.728" v="266" actId="20577"/>
          <ac:spMkLst>
            <pc:docMk/>
            <pc:sldMk cId="3675133900" sldId="265"/>
            <ac:spMk id="4" creationId="{00000000-0000-0000-0000-000000000000}"/>
          </ac:spMkLst>
        </pc:spChg>
      </pc:sldChg>
      <pc:sldChg chg="modSp add mod">
        <pc:chgData name="Niloofar Hosseini" userId="eb3e3110-2622-43cd-88f0-a4c46bd91734" providerId="ADAL" clId="{826B1E23-B466-8543-85E4-E70E84D803E7}" dt="2024-06-14T12:14:35.546" v="411" actId="113"/>
        <pc:sldMkLst>
          <pc:docMk/>
          <pc:sldMk cId="540162581" sldId="266"/>
        </pc:sldMkLst>
        <pc:spChg chg="mod">
          <ac:chgData name="Niloofar Hosseini" userId="eb3e3110-2622-43cd-88f0-a4c46bd91734" providerId="ADAL" clId="{826B1E23-B466-8543-85E4-E70E84D803E7}" dt="2024-06-14T12:14:35.546" v="411" actId="113"/>
          <ac:spMkLst>
            <pc:docMk/>
            <pc:sldMk cId="540162581" sldId="266"/>
            <ac:spMk id="4" creationId="{00000000-0000-0000-0000-000000000000}"/>
          </ac:spMkLst>
        </pc:spChg>
      </pc:sldChg>
      <pc:sldChg chg="modSp add mod">
        <pc:chgData name="Niloofar Hosseini" userId="eb3e3110-2622-43cd-88f0-a4c46bd91734" providerId="ADAL" clId="{826B1E23-B466-8543-85E4-E70E84D803E7}" dt="2024-06-14T12:15:06.202" v="509" actId="20577"/>
        <pc:sldMkLst>
          <pc:docMk/>
          <pc:sldMk cId="2715847793" sldId="267"/>
        </pc:sldMkLst>
        <pc:spChg chg="mod">
          <ac:chgData name="Niloofar Hosseini" userId="eb3e3110-2622-43cd-88f0-a4c46bd91734" providerId="ADAL" clId="{826B1E23-B466-8543-85E4-E70E84D803E7}" dt="2024-06-14T12:15:06.202" v="509" actId="20577"/>
          <ac:spMkLst>
            <pc:docMk/>
            <pc:sldMk cId="2715847793" sldId="267"/>
            <ac:spMk id="4" creationId="{00000000-0000-0000-0000-000000000000}"/>
          </ac:spMkLst>
        </pc:spChg>
      </pc:sldChg>
      <pc:sldChg chg="modSp add mod">
        <pc:chgData name="Niloofar Hosseini" userId="eb3e3110-2622-43cd-88f0-a4c46bd91734" providerId="ADAL" clId="{826B1E23-B466-8543-85E4-E70E84D803E7}" dt="2024-06-14T12:15:54.406" v="598" actId="20577"/>
        <pc:sldMkLst>
          <pc:docMk/>
          <pc:sldMk cId="2375941106" sldId="268"/>
        </pc:sldMkLst>
        <pc:spChg chg="mod">
          <ac:chgData name="Niloofar Hosseini" userId="eb3e3110-2622-43cd-88f0-a4c46bd91734" providerId="ADAL" clId="{826B1E23-B466-8543-85E4-E70E84D803E7}" dt="2024-06-14T12:15:54.406" v="598" actId="20577"/>
          <ac:spMkLst>
            <pc:docMk/>
            <pc:sldMk cId="2375941106" sldId="268"/>
            <ac:spMk id="4" creationId="{00000000-0000-0000-0000-000000000000}"/>
          </ac:spMkLst>
        </pc:spChg>
      </pc:sldChg>
      <pc:sldMasterChg chg="setBg modSldLayout">
        <pc:chgData name="Niloofar Hosseini" userId="eb3e3110-2622-43cd-88f0-a4c46bd91734" providerId="ADAL" clId="{826B1E23-B466-8543-85E4-E70E84D803E7}" dt="2024-06-14T12:10:47.589" v="2"/>
        <pc:sldMasterMkLst>
          <pc:docMk/>
          <pc:sldMasterMk cId="4262501809" sldId="2147483648"/>
        </pc:sldMasterMkLst>
        <pc:sldLayoutChg chg="setBg">
          <pc:chgData name="Niloofar Hosseini" userId="eb3e3110-2622-43cd-88f0-a4c46bd91734" providerId="ADAL" clId="{826B1E23-B466-8543-85E4-E70E84D803E7}" dt="2024-06-14T12:10:47.589" v="2"/>
          <pc:sldLayoutMkLst>
            <pc:docMk/>
            <pc:sldMasterMk cId="4262501809" sldId="2147483648"/>
            <pc:sldLayoutMk cId="2225025699" sldId="2147483649"/>
          </pc:sldLayoutMkLst>
        </pc:sldLayoutChg>
        <pc:sldLayoutChg chg="setBg">
          <pc:chgData name="Niloofar Hosseini" userId="eb3e3110-2622-43cd-88f0-a4c46bd91734" providerId="ADAL" clId="{826B1E23-B466-8543-85E4-E70E84D803E7}" dt="2024-06-14T12:10:47.589" v="2"/>
          <pc:sldLayoutMkLst>
            <pc:docMk/>
            <pc:sldMasterMk cId="4262501809" sldId="2147483648"/>
            <pc:sldLayoutMk cId="4061014238" sldId="2147483650"/>
          </pc:sldLayoutMkLst>
        </pc:sldLayoutChg>
        <pc:sldLayoutChg chg="setBg">
          <pc:chgData name="Niloofar Hosseini" userId="eb3e3110-2622-43cd-88f0-a4c46bd91734" providerId="ADAL" clId="{826B1E23-B466-8543-85E4-E70E84D803E7}" dt="2024-06-14T12:10:47.589" v="2"/>
          <pc:sldLayoutMkLst>
            <pc:docMk/>
            <pc:sldMasterMk cId="4262501809" sldId="2147483648"/>
            <pc:sldLayoutMk cId="4136010659" sldId="2147483651"/>
          </pc:sldLayoutMkLst>
        </pc:sldLayoutChg>
        <pc:sldLayoutChg chg="setBg">
          <pc:chgData name="Niloofar Hosseini" userId="eb3e3110-2622-43cd-88f0-a4c46bd91734" providerId="ADAL" clId="{826B1E23-B466-8543-85E4-E70E84D803E7}" dt="2024-06-14T12:10:47.589" v="2"/>
          <pc:sldLayoutMkLst>
            <pc:docMk/>
            <pc:sldMasterMk cId="4262501809" sldId="2147483648"/>
            <pc:sldLayoutMk cId="2560207465" sldId="2147483652"/>
          </pc:sldLayoutMkLst>
        </pc:sldLayoutChg>
        <pc:sldLayoutChg chg="setBg">
          <pc:chgData name="Niloofar Hosseini" userId="eb3e3110-2622-43cd-88f0-a4c46bd91734" providerId="ADAL" clId="{826B1E23-B466-8543-85E4-E70E84D803E7}" dt="2024-06-14T12:10:47.589" v="2"/>
          <pc:sldLayoutMkLst>
            <pc:docMk/>
            <pc:sldMasterMk cId="4262501809" sldId="2147483648"/>
            <pc:sldLayoutMk cId="1457461649" sldId="2147483653"/>
          </pc:sldLayoutMkLst>
        </pc:sldLayoutChg>
        <pc:sldLayoutChg chg="setBg">
          <pc:chgData name="Niloofar Hosseini" userId="eb3e3110-2622-43cd-88f0-a4c46bd91734" providerId="ADAL" clId="{826B1E23-B466-8543-85E4-E70E84D803E7}" dt="2024-06-14T12:10:47.589" v="2"/>
          <pc:sldLayoutMkLst>
            <pc:docMk/>
            <pc:sldMasterMk cId="4262501809" sldId="2147483648"/>
            <pc:sldLayoutMk cId="1264186936" sldId="2147483654"/>
          </pc:sldLayoutMkLst>
        </pc:sldLayoutChg>
        <pc:sldLayoutChg chg="setBg">
          <pc:chgData name="Niloofar Hosseini" userId="eb3e3110-2622-43cd-88f0-a4c46bd91734" providerId="ADAL" clId="{826B1E23-B466-8543-85E4-E70E84D803E7}" dt="2024-06-14T12:10:47.589" v="2"/>
          <pc:sldLayoutMkLst>
            <pc:docMk/>
            <pc:sldMasterMk cId="4262501809" sldId="2147483648"/>
            <pc:sldLayoutMk cId="2480463032" sldId="2147483655"/>
          </pc:sldLayoutMkLst>
        </pc:sldLayoutChg>
        <pc:sldLayoutChg chg="setBg">
          <pc:chgData name="Niloofar Hosseini" userId="eb3e3110-2622-43cd-88f0-a4c46bd91734" providerId="ADAL" clId="{826B1E23-B466-8543-85E4-E70E84D803E7}" dt="2024-06-14T12:10:47.589" v="2"/>
          <pc:sldLayoutMkLst>
            <pc:docMk/>
            <pc:sldMasterMk cId="4262501809" sldId="2147483648"/>
            <pc:sldLayoutMk cId="1695105625" sldId="2147483656"/>
          </pc:sldLayoutMkLst>
        </pc:sldLayoutChg>
        <pc:sldLayoutChg chg="setBg">
          <pc:chgData name="Niloofar Hosseini" userId="eb3e3110-2622-43cd-88f0-a4c46bd91734" providerId="ADAL" clId="{826B1E23-B466-8543-85E4-E70E84D803E7}" dt="2024-06-14T12:10:47.589" v="2"/>
          <pc:sldLayoutMkLst>
            <pc:docMk/>
            <pc:sldMasterMk cId="4262501809" sldId="2147483648"/>
            <pc:sldLayoutMk cId="12729152" sldId="2147483657"/>
          </pc:sldLayoutMkLst>
        </pc:sldLayoutChg>
        <pc:sldLayoutChg chg="setBg">
          <pc:chgData name="Niloofar Hosseini" userId="eb3e3110-2622-43cd-88f0-a4c46bd91734" providerId="ADAL" clId="{826B1E23-B466-8543-85E4-E70E84D803E7}" dt="2024-06-14T12:10:47.589" v="2"/>
          <pc:sldLayoutMkLst>
            <pc:docMk/>
            <pc:sldMasterMk cId="4262501809" sldId="2147483648"/>
            <pc:sldLayoutMk cId="1616373776" sldId="2147483658"/>
          </pc:sldLayoutMkLst>
        </pc:sldLayoutChg>
        <pc:sldLayoutChg chg="setBg">
          <pc:chgData name="Niloofar Hosseini" userId="eb3e3110-2622-43cd-88f0-a4c46bd91734" providerId="ADAL" clId="{826B1E23-B466-8543-85E4-E70E84D803E7}" dt="2024-06-14T12:10:47.589" v="2"/>
          <pc:sldLayoutMkLst>
            <pc:docMk/>
            <pc:sldMasterMk cId="4262501809" sldId="2147483648"/>
            <pc:sldLayoutMk cId="1802893229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6D5D3-FBA4-490B-BCBA-35282A3A1296}" type="datetimeFigureOut">
              <a:rPr lang="de-DE" smtClean="0"/>
              <a:t>14.06.24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4EFEF-F753-44B1-88D5-4F6B187485D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5025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6D5D3-FBA4-490B-BCBA-35282A3A1296}" type="datetimeFigureOut">
              <a:rPr lang="de-DE" smtClean="0"/>
              <a:t>14.06.24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4EFEF-F753-44B1-88D5-4F6B187485D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6373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6D5D3-FBA4-490B-BCBA-35282A3A1296}" type="datetimeFigureOut">
              <a:rPr lang="de-DE" smtClean="0"/>
              <a:t>14.06.24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4EFEF-F753-44B1-88D5-4F6B187485D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2893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6D5D3-FBA4-490B-BCBA-35282A3A1296}" type="datetimeFigureOut">
              <a:rPr lang="de-DE" smtClean="0"/>
              <a:t>14.06.24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4EFEF-F753-44B1-88D5-4F6B187485D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1014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6D5D3-FBA4-490B-BCBA-35282A3A1296}" type="datetimeFigureOut">
              <a:rPr lang="de-DE" smtClean="0"/>
              <a:t>14.06.24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4EFEF-F753-44B1-88D5-4F6B187485D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6010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6D5D3-FBA4-490B-BCBA-35282A3A1296}" type="datetimeFigureOut">
              <a:rPr lang="de-DE" smtClean="0"/>
              <a:t>14.06.24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4EFEF-F753-44B1-88D5-4F6B187485D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0207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6D5D3-FBA4-490B-BCBA-35282A3A1296}" type="datetimeFigureOut">
              <a:rPr lang="de-DE" smtClean="0"/>
              <a:t>14.06.24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4EFEF-F753-44B1-88D5-4F6B187485D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7461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6D5D3-FBA4-490B-BCBA-35282A3A1296}" type="datetimeFigureOut">
              <a:rPr lang="de-DE" smtClean="0"/>
              <a:t>14.06.24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4EFEF-F753-44B1-88D5-4F6B187485D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4186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6D5D3-FBA4-490B-BCBA-35282A3A1296}" type="datetimeFigureOut">
              <a:rPr lang="de-DE" smtClean="0"/>
              <a:t>14.06.24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4EFEF-F753-44B1-88D5-4F6B187485D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0463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6D5D3-FBA4-490B-BCBA-35282A3A1296}" type="datetimeFigureOut">
              <a:rPr lang="de-DE" smtClean="0"/>
              <a:t>14.06.24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4EFEF-F753-44B1-88D5-4F6B187485D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5105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6D5D3-FBA4-490B-BCBA-35282A3A1296}" type="datetimeFigureOut">
              <a:rPr lang="de-DE" smtClean="0"/>
              <a:t>14.06.24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4EFEF-F753-44B1-88D5-4F6B187485D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29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6D5D3-FBA4-490B-BCBA-35282A3A1296}" type="datetimeFigureOut">
              <a:rPr lang="de-DE" smtClean="0"/>
              <a:t>14.06.24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4EFEF-F753-44B1-88D5-4F6B187485D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2501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9366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05994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ای تو پیدا و همه پنهان من</a:t>
            </a:r>
            <a:endParaRPr lang="en-US" sz="5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ای تو خونت در رگ و در جان من</a:t>
            </a:r>
            <a:endParaRPr lang="en-US" sz="5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ای تو آغاز و همه پایان من</a:t>
            </a:r>
            <a:endParaRPr lang="en-US" sz="5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ای تو ملجای من و ایمان من</a:t>
            </a:r>
            <a:endParaRPr lang="en-US" sz="5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6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05040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6761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ای تو ماه روشن شبهای من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ای همه زیبایی دنیا من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ای تو که دادی بهای جان من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ای تو که هستی رفیق راه من</a:t>
            </a:r>
            <a:endParaRPr lang="en-US" sz="5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6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94653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6761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ای تو که دانی همه اسرار من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ای تو گرمای تن بی جان من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ای تو امروز من و فردای من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ای تو در بطن همه اشعار من</a:t>
            </a:r>
            <a:endParaRPr lang="en-US" sz="5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6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75133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6761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من در این آشفته بازار جهان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تو به من نزدیکتر از هر زمان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من به دنبال تو بودم در آسمان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تو به دنبال من بودی در این جهان</a:t>
            </a:r>
            <a:endParaRPr lang="en-US" sz="5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66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40162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67548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فاصله از من به تو 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قدر </a:t>
            </a:r>
            <a:r>
              <a:rPr lang="fa-IR" sz="5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یه</a:t>
            </a: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زانو زدن است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دست تو در دست من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روح تو ساکن در من است</a:t>
            </a:r>
            <a:endParaRPr lang="en-US" sz="5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66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15847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69082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36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آتشی زد روح تو در جان من از عشق تو</a:t>
            </a:r>
          </a:p>
          <a:p>
            <a:pPr algn="ctr" rtl="1">
              <a:lnSpc>
                <a:spcPct val="200000"/>
              </a:lnSpc>
            </a:pP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حال می دانم که عیسی </a:t>
            </a:r>
            <a:r>
              <a:rPr lang="fa-IR" sz="50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منجی</a:t>
            </a:r>
            <a:r>
              <a:rPr lang="fa-IR" sz="5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جان من است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  <a:endParaRPr lang="en-US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66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66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759411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62322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155</Words>
  <Application>Microsoft Macintosh PowerPoint</Application>
  <PresentationFormat>Widescreen</PresentationFormat>
  <Paragraphs>29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4</cp:revision>
  <dcterms:created xsi:type="dcterms:W3CDTF">2019-08-30T20:37:45Z</dcterms:created>
  <dcterms:modified xsi:type="dcterms:W3CDTF">2024-06-14T12:16:16Z</dcterms:modified>
</cp:coreProperties>
</file>