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254" autoAdjust="0"/>
    <p:restoredTop sz="94660"/>
  </p:normalViewPr>
  <p:slideViewPr>
    <p:cSldViewPr snapToGrid="0">
      <p:cViewPr varScale="1">
        <p:scale>
          <a:sx n="67" d="100"/>
          <a:sy n="67" d="100"/>
        </p:scale>
        <p:origin x="184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4164E2F5-2CA0-1E43-9B27-C81ADD73F4C3}"/>
    <pc:docChg chg="undo custSel addSld delSld modSld modMainMaster">
      <pc:chgData name="Niloofar Hosseini" userId="eb3e3110-2622-43cd-88f0-a4c46bd91734" providerId="ADAL" clId="{4164E2F5-2CA0-1E43-9B27-C81ADD73F4C3}" dt="2024-06-14T11:54:21.257" v="259" actId="404"/>
      <pc:docMkLst>
        <pc:docMk/>
      </pc:docMkLst>
      <pc:sldChg chg="addSp delSp modSp add del mod setBg">
        <pc:chgData name="Niloofar Hosseini" userId="eb3e3110-2622-43cd-88f0-a4c46bd91734" providerId="ADAL" clId="{4164E2F5-2CA0-1E43-9B27-C81ADD73F4C3}" dt="2024-06-14T11:54:11.179" v="256"/>
        <pc:sldMkLst>
          <pc:docMk/>
          <pc:sldMk cId="2086643640" sldId="256"/>
        </pc:sldMkLst>
        <pc:spChg chg="add del mod">
          <ac:chgData name="Niloofar Hosseini" userId="eb3e3110-2622-43cd-88f0-a4c46bd91734" providerId="ADAL" clId="{4164E2F5-2CA0-1E43-9B27-C81ADD73F4C3}" dt="2024-06-14T11:51:32.150" v="9" actId="21"/>
          <ac:spMkLst>
            <pc:docMk/>
            <pc:sldMk cId="2086643640" sldId="256"/>
            <ac:spMk id="2" creationId="{3CBBF7F2-32CA-7CA4-3BD6-D69EBE70201F}"/>
          </ac:spMkLst>
        </pc:spChg>
        <pc:spChg chg="add del mod">
          <ac:chgData name="Niloofar Hosseini" userId="eb3e3110-2622-43cd-88f0-a4c46bd91734" providerId="ADAL" clId="{4164E2F5-2CA0-1E43-9B27-C81ADD73F4C3}" dt="2024-06-14T11:54:11.179" v="256"/>
          <ac:spMkLst>
            <pc:docMk/>
            <pc:sldMk cId="2086643640" sldId="256"/>
            <ac:spMk id="3" creationId="{EA88A163-B605-3C5E-0D36-EF7CFFD35032}"/>
          </ac:spMkLst>
        </pc:spChg>
        <pc:spChg chg="mod">
          <ac:chgData name="Niloofar Hosseini" userId="eb3e3110-2622-43cd-88f0-a4c46bd91734" providerId="ADAL" clId="{4164E2F5-2CA0-1E43-9B27-C81ADD73F4C3}" dt="2024-06-14T11:53:22.856" v="152" actId="782"/>
          <ac:spMkLst>
            <pc:docMk/>
            <pc:sldMk cId="2086643640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4164E2F5-2CA0-1E43-9B27-C81ADD73F4C3}" dt="2024-06-14T11:54:21.257" v="259" actId="404"/>
        <pc:sldMkLst>
          <pc:docMk/>
          <pc:sldMk cId="4176767372" sldId="257"/>
        </pc:sldMkLst>
        <pc:spChg chg="mod">
          <ac:chgData name="Niloofar Hosseini" userId="eb3e3110-2622-43cd-88f0-a4c46bd91734" providerId="ADAL" clId="{4164E2F5-2CA0-1E43-9B27-C81ADD73F4C3}" dt="2024-06-14T11:54:21.257" v="259" actId="404"/>
          <ac:spMkLst>
            <pc:docMk/>
            <pc:sldMk cId="4176767372" sldId="257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4164E2F5-2CA0-1E43-9B27-C81ADD73F4C3}" dt="2024-06-14T11:51:43.623" v="13"/>
        <pc:sldMkLst>
          <pc:docMk/>
          <pc:sldMk cId="2663784372" sldId="258"/>
        </pc:sldMkLst>
      </pc:sldChg>
      <pc:sldChg chg="setBg">
        <pc:chgData name="Niloofar Hosseini" userId="eb3e3110-2622-43cd-88f0-a4c46bd91734" providerId="ADAL" clId="{4164E2F5-2CA0-1E43-9B27-C81ADD73F4C3}" dt="2024-06-14T11:51:40.153" v="11"/>
        <pc:sldMkLst>
          <pc:docMk/>
          <pc:sldMk cId="1247760249" sldId="259"/>
        </pc:sldMkLst>
      </pc:sldChg>
      <pc:sldMasterChg chg="setBg modSldLayout">
        <pc:chgData name="Niloofar Hosseini" userId="eb3e3110-2622-43cd-88f0-a4c46bd91734" providerId="ADAL" clId="{4164E2F5-2CA0-1E43-9B27-C81ADD73F4C3}" dt="2024-06-14T11:51:19.548" v="4"/>
        <pc:sldMasterMkLst>
          <pc:docMk/>
          <pc:sldMasterMk cId="968014935" sldId="2147483648"/>
        </pc:sldMasterMkLst>
        <pc:sldLayoutChg chg="setBg">
          <pc:chgData name="Niloofar Hosseini" userId="eb3e3110-2622-43cd-88f0-a4c46bd91734" providerId="ADAL" clId="{4164E2F5-2CA0-1E43-9B27-C81ADD73F4C3}" dt="2024-06-14T11:51:19.548" v="4"/>
          <pc:sldLayoutMkLst>
            <pc:docMk/>
            <pc:sldMasterMk cId="968014935" sldId="2147483648"/>
            <pc:sldLayoutMk cId="3781486784" sldId="2147483649"/>
          </pc:sldLayoutMkLst>
        </pc:sldLayoutChg>
        <pc:sldLayoutChg chg="setBg">
          <pc:chgData name="Niloofar Hosseini" userId="eb3e3110-2622-43cd-88f0-a4c46bd91734" providerId="ADAL" clId="{4164E2F5-2CA0-1E43-9B27-C81ADD73F4C3}" dt="2024-06-14T11:51:19.548" v="4"/>
          <pc:sldLayoutMkLst>
            <pc:docMk/>
            <pc:sldMasterMk cId="968014935" sldId="2147483648"/>
            <pc:sldLayoutMk cId="903786559" sldId="2147483650"/>
          </pc:sldLayoutMkLst>
        </pc:sldLayoutChg>
        <pc:sldLayoutChg chg="setBg">
          <pc:chgData name="Niloofar Hosseini" userId="eb3e3110-2622-43cd-88f0-a4c46bd91734" providerId="ADAL" clId="{4164E2F5-2CA0-1E43-9B27-C81ADD73F4C3}" dt="2024-06-14T11:51:19.548" v="4"/>
          <pc:sldLayoutMkLst>
            <pc:docMk/>
            <pc:sldMasterMk cId="968014935" sldId="2147483648"/>
            <pc:sldLayoutMk cId="1696849015" sldId="2147483651"/>
          </pc:sldLayoutMkLst>
        </pc:sldLayoutChg>
        <pc:sldLayoutChg chg="setBg">
          <pc:chgData name="Niloofar Hosseini" userId="eb3e3110-2622-43cd-88f0-a4c46bd91734" providerId="ADAL" clId="{4164E2F5-2CA0-1E43-9B27-C81ADD73F4C3}" dt="2024-06-14T11:51:19.548" v="4"/>
          <pc:sldLayoutMkLst>
            <pc:docMk/>
            <pc:sldMasterMk cId="968014935" sldId="2147483648"/>
            <pc:sldLayoutMk cId="741758645" sldId="2147483652"/>
          </pc:sldLayoutMkLst>
        </pc:sldLayoutChg>
        <pc:sldLayoutChg chg="setBg">
          <pc:chgData name="Niloofar Hosseini" userId="eb3e3110-2622-43cd-88f0-a4c46bd91734" providerId="ADAL" clId="{4164E2F5-2CA0-1E43-9B27-C81ADD73F4C3}" dt="2024-06-14T11:51:19.548" v="4"/>
          <pc:sldLayoutMkLst>
            <pc:docMk/>
            <pc:sldMasterMk cId="968014935" sldId="2147483648"/>
            <pc:sldLayoutMk cId="2347389912" sldId="2147483653"/>
          </pc:sldLayoutMkLst>
        </pc:sldLayoutChg>
        <pc:sldLayoutChg chg="setBg">
          <pc:chgData name="Niloofar Hosseini" userId="eb3e3110-2622-43cd-88f0-a4c46bd91734" providerId="ADAL" clId="{4164E2F5-2CA0-1E43-9B27-C81ADD73F4C3}" dt="2024-06-14T11:51:19.548" v="4"/>
          <pc:sldLayoutMkLst>
            <pc:docMk/>
            <pc:sldMasterMk cId="968014935" sldId="2147483648"/>
            <pc:sldLayoutMk cId="2532700925" sldId="2147483654"/>
          </pc:sldLayoutMkLst>
        </pc:sldLayoutChg>
        <pc:sldLayoutChg chg="setBg">
          <pc:chgData name="Niloofar Hosseini" userId="eb3e3110-2622-43cd-88f0-a4c46bd91734" providerId="ADAL" clId="{4164E2F5-2CA0-1E43-9B27-C81ADD73F4C3}" dt="2024-06-14T11:51:19.548" v="4"/>
          <pc:sldLayoutMkLst>
            <pc:docMk/>
            <pc:sldMasterMk cId="968014935" sldId="2147483648"/>
            <pc:sldLayoutMk cId="1420648656" sldId="2147483655"/>
          </pc:sldLayoutMkLst>
        </pc:sldLayoutChg>
        <pc:sldLayoutChg chg="setBg">
          <pc:chgData name="Niloofar Hosseini" userId="eb3e3110-2622-43cd-88f0-a4c46bd91734" providerId="ADAL" clId="{4164E2F5-2CA0-1E43-9B27-C81ADD73F4C3}" dt="2024-06-14T11:51:19.548" v="4"/>
          <pc:sldLayoutMkLst>
            <pc:docMk/>
            <pc:sldMasterMk cId="968014935" sldId="2147483648"/>
            <pc:sldLayoutMk cId="3838163878" sldId="2147483656"/>
          </pc:sldLayoutMkLst>
        </pc:sldLayoutChg>
        <pc:sldLayoutChg chg="setBg">
          <pc:chgData name="Niloofar Hosseini" userId="eb3e3110-2622-43cd-88f0-a4c46bd91734" providerId="ADAL" clId="{4164E2F5-2CA0-1E43-9B27-C81ADD73F4C3}" dt="2024-06-14T11:51:19.548" v="4"/>
          <pc:sldLayoutMkLst>
            <pc:docMk/>
            <pc:sldMasterMk cId="968014935" sldId="2147483648"/>
            <pc:sldLayoutMk cId="4198484064" sldId="2147483657"/>
          </pc:sldLayoutMkLst>
        </pc:sldLayoutChg>
        <pc:sldLayoutChg chg="setBg">
          <pc:chgData name="Niloofar Hosseini" userId="eb3e3110-2622-43cd-88f0-a4c46bd91734" providerId="ADAL" clId="{4164E2F5-2CA0-1E43-9B27-C81ADD73F4C3}" dt="2024-06-14T11:51:19.548" v="4"/>
          <pc:sldLayoutMkLst>
            <pc:docMk/>
            <pc:sldMasterMk cId="968014935" sldId="2147483648"/>
            <pc:sldLayoutMk cId="2684464944" sldId="2147483658"/>
          </pc:sldLayoutMkLst>
        </pc:sldLayoutChg>
        <pc:sldLayoutChg chg="setBg">
          <pc:chgData name="Niloofar Hosseini" userId="eb3e3110-2622-43cd-88f0-a4c46bd91734" providerId="ADAL" clId="{4164E2F5-2CA0-1E43-9B27-C81ADD73F4C3}" dt="2024-06-14T11:51:19.548" v="4"/>
          <pc:sldLayoutMkLst>
            <pc:docMk/>
            <pc:sldMasterMk cId="968014935" sldId="2147483648"/>
            <pc:sldLayoutMk cId="191016040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486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4464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0160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3786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6849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1758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7389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2700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0648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8163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817A5-5E00-46A2-92A8-6A6DBC6576C9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8484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817A5-5E00-46A2-92A8-6A6DBC6576C9}" type="datetimeFigureOut">
              <a:rPr lang="de-DE" smtClean="0"/>
              <a:t>14.06.24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5EAA6-EBFB-4D99-847C-9E51712D244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8014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760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11932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marL="0" algn="ctr" defTabSz="914400" rtl="1" eaLnBrk="1" latinLnBrk="0" hangingPunct="1">
              <a:lnSpc>
                <a:spcPct val="150000"/>
              </a:lnSpc>
            </a:pPr>
            <a:endParaRPr lang="fa-IR" sz="3200" cap="none" spc="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5400" cap="none" spc="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قصرهای او داخل شو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خداوند را سجده کن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5400" cap="none" spc="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قصرهای او داخل شو</a:t>
            </a:r>
          </a:p>
          <a:p>
            <a:pPr marL="0" algn="ctr" defTabSz="914400" rtl="1" eaLnBrk="1" latinLnBrk="0" hangingPunct="1">
              <a:lnSpc>
                <a:spcPct val="150000"/>
              </a:lnSpc>
            </a:pP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جلال و </a:t>
            </a:r>
            <a:r>
              <a:rPr lang="fa-IR" sz="5400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شکوهش</a:t>
            </a:r>
            <a:r>
              <a:rPr lang="fa-IR" sz="5400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بین</a:t>
            </a:r>
          </a:p>
          <a:p>
            <a:pPr marL="0" algn="ctr" defTabSz="914400" rtl="0" eaLnBrk="1" latinLnBrk="0" hangingPunct="1">
              <a:lnSpc>
                <a:spcPct val="150000"/>
              </a:lnSpc>
            </a:pPr>
            <a:endParaRPr lang="en-US" sz="5400" cap="none" spc="0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86643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11932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حضور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قدوسش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برو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 را ستایش کن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قصرهای او داخل شو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متبدل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>
                  <a:glow rad="63500">
                    <a:schemeClr val="bg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خواهی شد</a:t>
            </a:r>
          </a:p>
          <a:p>
            <a:pPr algn="ctr" rtl="1">
              <a:lnSpc>
                <a:spcPct val="150000"/>
              </a:lnSpc>
            </a:pPr>
            <a:endParaRPr lang="en-US" sz="5400" b="1" dirty="0">
              <a:ln w="0">
                <a:solidFill>
                  <a:schemeClr val="tx1"/>
                </a:solidFill>
              </a:ln>
              <a:effectLst>
                <a:glow rad="63500">
                  <a:schemeClr val="bg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76767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3784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34</Words>
  <Application>Microsoft Macintosh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2</cp:revision>
  <dcterms:created xsi:type="dcterms:W3CDTF">2019-12-17T22:37:09Z</dcterms:created>
  <dcterms:modified xsi:type="dcterms:W3CDTF">2024-06-14T11:54:28Z</dcterms:modified>
</cp:coreProperties>
</file>