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64" r:id="rId6"/>
    <p:sldId id="265" r:id="rId7"/>
    <p:sldId id="266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2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4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24ED22D-EC09-CB41-B225-B756C08C4B90}"/>
    <pc:docChg chg="addSld delSld modSld modMainMaster">
      <pc:chgData name="Niloofar Hosseini" userId="eb3e3110-2622-43cd-88f0-a4c46bd91734" providerId="ADAL" clId="{324ED22D-EC09-CB41-B225-B756C08C4B90}" dt="2024-06-14T11:24:56.884" v="302" actId="20577"/>
      <pc:docMkLst>
        <pc:docMk/>
      </pc:docMkLst>
      <pc:sldChg chg="addSp delSp modSp mod setBg">
        <pc:chgData name="Niloofar Hosseini" userId="eb3e3110-2622-43cd-88f0-a4c46bd91734" providerId="ADAL" clId="{324ED22D-EC09-CB41-B225-B756C08C4B90}" dt="2024-06-14T11:20:58.009" v="99"/>
        <pc:sldMkLst>
          <pc:docMk/>
          <pc:sldMk cId="916130695" sldId="256"/>
        </pc:sldMkLst>
        <pc:spChg chg="add del mod">
          <ac:chgData name="Niloofar Hosseini" userId="eb3e3110-2622-43cd-88f0-a4c46bd91734" providerId="ADAL" clId="{324ED22D-EC09-CB41-B225-B756C08C4B90}" dt="2024-06-14T11:20:58.009" v="99"/>
          <ac:spMkLst>
            <pc:docMk/>
            <pc:sldMk cId="916130695" sldId="256"/>
            <ac:spMk id="2" creationId="{D304942B-5312-5224-F54D-7FD40DF78CD0}"/>
          </ac:spMkLst>
        </pc:spChg>
        <pc:spChg chg="mod">
          <ac:chgData name="Niloofar Hosseini" userId="eb3e3110-2622-43cd-88f0-a4c46bd91734" providerId="ADAL" clId="{324ED22D-EC09-CB41-B225-B756C08C4B90}" dt="2024-06-14T11:20:51.072" v="97" actId="403"/>
          <ac:spMkLst>
            <pc:docMk/>
            <pc:sldMk cId="916130695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24ED22D-EC09-CB41-B225-B756C08C4B90}" dt="2024-06-14T11:22:15.173" v="122" actId="20577"/>
        <pc:sldMkLst>
          <pc:docMk/>
          <pc:sldMk cId="2918934754" sldId="257"/>
        </pc:sldMkLst>
        <pc:spChg chg="mod">
          <ac:chgData name="Niloofar Hosseini" userId="eb3e3110-2622-43cd-88f0-a4c46bd91734" providerId="ADAL" clId="{324ED22D-EC09-CB41-B225-B756C08C4B90}" dt="2024-06-14T11:22:15.173" v="122" actId="20577"/>
          <ac:spMkLst>
            <pc:docMk/>
            <pc:sldMk cId="2918934754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24ED22D-EC09-CB41-B225-B756C08C4B90}" dt="2024-06-14T11:24:01.013" v="178" actId="404"/>
        <pc:sldMkLst>
          <pc:docMk/>
          <pc:sldMk cId="3394391779" sldId="258"/>
        </pc:sldMkLst>
        <pc:spChg chg="mod">
          <ac:chgData name="Niloofar Hosseini" userId="eb3e3110-2622-43cd-88f0-a4c46bd91734" providerId="ADAL" clId="{324ED22D-EC09-CB41-B225-B756C08C4B90}" dt="2024-06-14T11:24:01.013" v="178" actId="404"/>
          <ac:spMkLst>
            <pc:docMk/>
            <pc:sldMk cId="3394391779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24ED22D-EC09-CB41-B225-B756C08C4B90}" dt="2024-06-14T11:24:16.782" v="179" actId="2696"/>
        <pc:sldMkLst>
          <pc:docMk/>
          <pc:sldMk cId="2065116358" sldId="259"/>
        </pc:sldMkLst>
      </pc:sldChg>
      <pc:sldChg chg="del">
        <pc:chgData name="Niloofar Hosseini" userId="eb3e3110-2622-43cd-88f0-a4c46bd91734" providerId="ADAL" clId="{324ED22D-EC09-CB41-B225-B756C08C4B90}" dt="2024-06-14T11:24:16.928" v="180" actId="2696"/>
        <pc:sldMkLst>
          <pc:docMk/>
          <pc:sldMk cId="3801430838" sldId="260"/>
        </pc:sldMkLst>
      </pc:sldChg>
      <pc:sldChg chg="setBg">
        <pc:chgData name="Niloofar Hosseini" userId="eb3e3110-2622-43cd-88f0-a4c46bd91734" providerId="ADAL" clId="{324ED22D-EC09-CB41-B225-B756C08C4B90}" dt="2024-06-14T11:19:31.469" v="67"/>
        <pc:sldMkLst>
          <pc:docMk/>
          <pc:sldMk cId="3445533164" sldId="262"/>
        </pc:sldMkLst>
      </pc:sldChg>
      <pc:sldChg chg="setBg">
        <pc:chgData name="Niloofar Hosseini" userId="eb3e3110-2622-43cd-88f0-a4c46bd91734" providerId="ADAL" clId="{324ED22D-EC09-CB41-B225-B756C08C4B90}" dt="2024-06-14T11:19:25.863" v="65"/>
        <pc:sldMkLst>
          <pc:docMk/>
          <pc:sldMk cId="2170560401" sldId="263"/>
        </pc:sldMkLst>
      </pc:sldChg>
      <pc:sldChg chg="modSp add mod">
        <pc:chgData name="Niloofar Hosseini" userId="eb3e3110-2622-43cd-88f0-a4c46bd91734" providerId="ADAL" clId="{324ED22D-EC09-CB41-B225-B756C08C4B90}" dt="2024-06-14T11:24:39.062" v="245" actId="20577"/>
        <pc:sldMkLst>
          <pc:docMk/>
          <pc:sldMk cId="3513888699" sldId="264"/>
        </pc:sldMkLst>
        <pc:spChg chg="mod">
          <ac:chgData name="Niloofar Hosseini" userId="eb3e3110-2622-43cd-88f0-a4c46bd91734" providerId="ADAL" clId="{324ED22D-EC09-CB41-B225-B756C08C4B90}" dt="2024-06-14T11:24:39.062" v="245" actId="20577"/>
          <ac:spMkLst>
            <pc:docMk/>
            <pc:sldMk cId="3513888699" sldId="264"/>
            <ac:spMk id="4" creationId="{00000000-0000-0000-0000-000000000000}"/>
          </ac:spMkLst>
        </pc:spChg>
      </pc:sldChg>
      <pc:sldChg chg="modSp add mod replId">
        <pc:chgData name="Niloofar Hosseini" userId="eb3e3110-2622-43cd-88f0-a4c46bd91734" providerId="ADAL" clId="{324ED22D-EC09-CB41-B225-B756C08C4B90}" dt="2024-06-14T11:24:56.884" v="302" actId="20577"/>
        <pc:sldMkLst>
          <pc:docMk/>
          <pc:sldMk cId="1588749720" sldId="265"/>
        </pc:sldMkLst>
        <pc:spChg chg="mod">
          <ac:chgData name="Niloofar Hosseini" userId="eb3e3110-2622-43cd-88f0-a4c46bd91734" providerId="ADAL" clId="{324ED22D-EC09-CB41-B225-B756C08C4B90}" dt="2024-06-14T11:24:56.884" v="302" actId="20577"/>
          <ac:spMkLst>
            <pc:docMk/>
            <pc:sldMk cId="1588749720" sldId="265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24ED22D-EC09-CB41-B225-B756C08C4B90}" dt="2024-06-14T11:24:17.546" v="181" actId="2696"/>
        <pc:sldMkLst>
          <pc:docMk/>
          <pc:sldMk cId="2205124901" sldId="265"/>
        </pc:sldMkLst>
      </pc:sldChg>
      <pc:sldChg chg="add replId">
        <pc:chgData name="Niloofar Hosseini" userId="eb3e3110-2622-43cd-88f0-a4c46bd91734" providerId="ADAL" clId="{324ED22D-EC09-CB41-B225-B756C08C4B90}" dt="2024-06-14T11:24:20.297" v="182" actId="2890"/>
        <pc:sldMkLst>
          <pc:docMk/>
          <pc:sldMk cId="707718439" sldId="266"/>
        </pc:sldMkLst>
      </pc:sldChg>
      <pc:sldMasterChg chg="setBg modSldLayout">
        <pc:chgData name="Niloofar Hosseini" userId="eb3e3110-2622-43cd-88f0-a4c46bd91734" providerId="ADAL" clId="{324ED22D-EC09-CB41-B225-B756C08C4B90}" dt="2024-06-14T11:19:19.222" v="63"/>
        <pc:sldMasterMkLst>
          <pc:docMk/>
          <pc:sldMasterMk cId="1413933204" sldId="2147483648"/>
        </pc:sldMasterMkLst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4079581601" sldId="2147483649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1195649039" sldId="2147483650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311640468" sldId="2147483651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59177394" sldId="2147483652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4042414787" sldId="2147483653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482637720" sldId="2147483654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275531693" sldId="2147483655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3659130796" sldId="2147483656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24792561" sldId="2147483657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995884540" sldId="2147483658"/>
          </pc:sldLayoutMkLst>
        </pc:sldLayoutChg>
        <pc:sldLayoutChg chg="setBg">
          <pc:chgData name="Niloofar Hosseini" userId="eb3e3110-2622-43cd-88f0-a4c46bd91734" providerId="ADAL" clId="{324ED22D-EC09-CB41-B225-B756C08C4B90}" dt="2024-06-14T11:19:19.222" v="63"/>
          <pc:sldLayoutMkLst>
            <pc:docMk/>
            <pc:sldMasterMk cId="1413933204" sldId="2147483648"/>
            <pc:sldLayoutMk cId="409046557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58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88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46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64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4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177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414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63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3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13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9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B922D-661F-4DDA-8D2F-DF55EB4821AA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93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560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وقتی در آغوش پدر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آرامی یابد جان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جز لبخندش چیزی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نمی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خواهم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613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نگاهم در نگاه او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دستانم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در دستان او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قلب پدر بهرم مشتاق است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93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85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سختی و جفا در تنگی و بلا ، حتی در بیابان ها</a:t>
            </a:r>
            <a:endParaRPr lang="en-US" sz="45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ولیّ</a:t>
            </a:r>
            <a:r>
              <a:rPr lang="fa-IR" sz="4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من زندست محبتش کامل است</a:t>
            </a:r>
            <a:endParaRPr lang="en-US" sz="45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پدر سماوی لایق جلالی</a:t>
            </a:r>
          </a:p>
          <a:p>
            <a:pPr algn="ctr" rtl="1">
              <a:lnSpc>
                <a:spcPct val="200000"/>
              </a:lnSpc>
            </a:pPr>
            <a:r>
              <a:rPr lang="fa-IR" sz="4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، تا ابد ، تا ابد 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39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برابر دیدگانم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چه عظیم و مهیب 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فیض او جانم را کافی است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388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مهری ازلی پدر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فرستاد یگانه پسر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عیسی را داد خرید جان من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749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85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سختی و جفا در تنگی و بلا ، حتی در بیابان ها</a:t>
            </a:r>
            <a:endParaRPr lang="en-US" sz="45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ولیّ</a:t>
            </a:r>
            <a:r>
              <a:rPr lang="fa-IR" sz="4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من زندست محبتش کامل است</a:t>
            </a:r>
            <a:endParaRPr lang="en-US" sz="45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پدر سماوی لایق جلالی</a:t>
            </a:r>
          </a:p>
          <a:p>
            <a:pPr algn="ctr" rtl="1">
              <a:lnSpc>
                <a:spcPct val="200000"/>
              </a:lnSpc>
            </a:pPr>
            <a:r>
              <a:rPr lang="fa-IR" sz="45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، تا ابد ، تا ابد 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718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553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115</Words>
  <Application>Microsoft Macintosh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6</cp:revision>
  <dcterms:created xsi:type="dcterms:W3CDTF">2019-05-15T16:08:21Z</dcterms:created>
  <dcterms:modified xsi:type="dcterms:W3CDTF">2024-06-14T11:25:04Z</dcterms:modified>
</cp:coreProperties>
</file>