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61" r:id="rId4"/>
    <p:sldId id="262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7" autoAdjust="0"/>
    <p:restoredTop sz="94660"/>
  </p:normalViewPr>
  <p:slideViewPr>
    <p:cSldViewPr snapToGrid="0">
      <p:cViewPr varScale="1">
        <p:scale>
          <a:sx n="125" d="100"/>
          <a:sy n="125" d="100"/>
        </p:scale>
        <p:origin x="176" y="20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iloofar Hosseini" userId="eb3e3110-2622-43cd-88f0-a4c46bd91734" providerId="ADAL" clId="{5FC87D02-EBC5-6A45-AEB5-E0AD5E2438CE}"/>
    <pc:docChg chg="undo custSel addSld delSld modSld modMainMaster">
      <pc:chgData name="Niloofar Hosseini" userId="eb3e3110-2622-43cd-88f0-a4c46bd91734" providerId="ADAL" clId="{5FC87D02-EBC5-6A45-AEB5-E0AD5E2438CE}" dt="2024-05-29T15:58:53.717" v="367" actId="403"/>
      <pc:docMkLst>
        <pc:docMk/>
      </pc:docMkLst>
      <pc:sldChg chg="addSp delSp modSp mod">
        <pc:chgData name="Niloofar Hosseini" userId="eb3e3110-2622-43cd-88f0-a4c46bd91734" providerId="ADAL" clId="{5FC87D02-EBC5-6A45-AEB5-E0AD5E2438CE}" dt="2024-05-29T15:58:39.357" v="364" actId="113"/>
        <pc:sldMkLst>
          <pc:docMk/>
          <pc:sldMk cId="3560981375" sldId="256"/>
        </pc:sldMkLst>
        <pc:spChg chg="add del mod">
          <ac:chgData name="Niloofar Hosseini" userId="eb3e3110-2622-43cd-88f0-a4c46bd91734" providerId="ADAL" clId="{5FC87D02-EBC5-6A45-AEB5-E0AD5E2438CE}" dt="2024-05-29T15:55:52.325" v="196"/>
          <ac:spMkLst>
            <pc:docMk/>
            <pc:sldMk cId="3560981375" sldId="256"/>
            <ac:spMk id="2" creationId="{62DEB416-C2D3-AA58-F4A5-B3871B28C292}"/>
          </ac:spMkLst>
        </pc:spChg>
        <pc:spChg chg="mod">
          <ac:chgData name="Niloofar Hosseini" userId="eb3e3110-2622-43cd-88f0-a4c46bd91734" providerId="ADAL" clId="{5FC87D02-EBC5-6A45-AEB5-E0AD5E2438CE}" dt="2024-05-29T15:58:39.357" v="364" actId="113"/>
          <ac:spMkLst>
            <pc:docMk/>
            <pc:sldMk cId="3560981375" sldId="256"/>
            <ac:spMk id="4" creationId="{00000000-0000-0000-0000-000000000000}"/>
          </ac:spMkLst>
        </pc:spChg>
      </pc:sldChg>
      <pc:sldChg chg="del">
        <pc:chgData name="Niloofar Hosseini" userId="eb3e3110-2622-43cd-88f0-a4c46bd91734" providerId="ADAL" clId="{5FC87D02-EBC5-6A45-AEB5-E0AD5E2438CE}" dt="2024-05-29T15:55:51.478" v="193" actId="2696"/>
        <pc:sldMkLst>
          <pc:docMk/>
          <pc:sldMk cId="1703544698" sldId="257"/>
        </pc:sldMkLst>
      </pc:sldChg>
      <pc:sldChg chg="del">
        <pc:chgData name="Niloofar Hosseini" userId="eb3e3110-2622-43cd-88f0-a4c46bd91734" providerId="ADAL" clId="{5FC87D02-EBC5-6A45-AEB5-E0AD5E2438CE}" dt="2024-05-29T15:55:51.889" v="194" actId="2696"/>
        <pc:sldMkLst>
          <pc:docMk/>
          <pc:sldMk cId="2937367978" sldId="258"/>
        </pc:sldMkLst>
      </pc:sldChg>
      <pc:sldChg chg="setBg">
        <pc:chgData name="Niloofar Hosseini" userId="eb3e3110-2622-43cd-88f0-a4c46bd91734" providerId="ADAL" clId="{5FC87D02-EBC5-6A45-AEB5-E0AD5E2438CE}" dt="2024-05-29T15:52:36.168" v="42"/>
        <pc:sldMkLst>
          <pc:docMk/>
          <pc:sldMk cId="2036861316" sldId="259"/>
        </pc:sldMkLst>
      </pc:sldChg>
      <pc:sldChg chg="setBg">
        <pc:chgData name="Niloofar Hosseini" userId="eb3e3110-2622-43cd-88f0-a4c46bd91734" providerId="ADAL" clId="{5FC87D02-EBC5-6A45-AEB5-E0AD5E2438CE}" dt="2024-05-29T15:52:32.717" v="40"/>
        <pc:sldMkLst>
          <pc:docMk/>
          <pc:sldMk cId="614820842" sldId="260"/>
        </pc:sldMkLst>
      </pc:sldChg>
      <pc:sldChg chg="modSp add mod">
        <pc:chgData name="Niloofar Hosseini" userId="eb3e3110-2622-43cd-88f0-a4c46bd91734" providerId="ADAL" clId="{5FC87D02-EBC5-6A45-AEB5-E0AD5E2438CE}" dt="2024-05-29T15:58:12.250" v="359" actId="403"/>
        <pc:sldMkLst>
          <pc:docMk/>
          <pc:sldMk cId="200321505" sldId="261"/>
        </pc:sldMkLst>
        <pc:spChg chg="mod">
          <ac:chgData name="Niloofar Hosseini" userId="eb3e3110-2622-43cd-88f0-a4c46bd91734" providerId="ADAL" clId="{5FC87D02-EBC5-6A45-AEB5-E0AD5E2438CE}" dt="2024-05-29T15:58:12.250" v="359" actId="403"/>
          <ac:spMkLst>
            <pc:docMk/>
            <pc:sldMk cId="200321505" sldId="261"/>
            <ac:spMk id="4" creationId="{00000000-0000-0000-0000-000000000000}"/>
          </ac:spMkLst>
        </pc:spChg>
      </pc:sldChg>
      <pc:sldChg chg="modSp add mod">
        <pc:chgData name="Niloofar Hosseini" userId="eb3e3110-2622-43cd-88f0-a4c46bd91734" providerId="ADAL" clId="{5FC87D02-EBC5-6A45-AEB5-E0AD5E2438CE}" dt="2024-05-29T15:58:53.717" v="367" actId="403"/>
        <pc:sldMkLst>
          <pc:docMk/>
          <pc:sldMk cId="3237237129" sldId="262"/>
        </pc:sldMkLst>
        <pc:spChg chg="mod">
          <ac:chgData name="Niloofar Hosseini" userId="eb3e3110-2622-43cd-88f0-a4c46bd91734" providerId="ADAL" clId="{5FC87D02-EBC5-6A45-AEB5-E0AD5E2438CE}" dt="2024-05-29T15:58:53.717" v="367" actId="403"/>
          <ac:spMkLst>
            <pc:docMk/>
            <pc:sldMk cId="3237237129" sldId="262"/>
            <ac:spMk id="4" creationId="{00000000-0000-0000-0000-000000000000}"/>
          </ac:spMkLst>
        </pc:spChg>
      </pc:sldChg>
      <pc:sldMasterChg chg="setBg modSldLayout">
        <pc:chgData name="Niloofar Hosseini" userId="eb3e3110-2622-43cd-88f0-a4c46bd91734" providerId="ADAL" clId="{5FC87D02-EBC5-6A45-AEB5-E0AD5E2438CE}" dt="2024-05-29T15:52:27.664" v="38"/>
        <pc:sldMasterMkLst>
          <pc:docMk/>
          <pc:sldMasterMk cId="2858712492" sldId="2147483648"/>
        </pc:sldMasterMkLst>
        <pc:sldLayoutChg chg="setBg">
          <pc:chgData name="Niloofar Hosseini" userId="eb3e3110-2622-43cd-88f0-a4c46bd91734" providerId="ADAL" clId="{5FC87D02-EBC5-6A45-AEB5-E0AD5E2438CE}" dt="2024-05-29T15:52:27.664" v="38"/>
          <pc:sldLayoutMkLst>
            <pc:docMk/>
            <pc:sldMasterMk cId="2858712492" sldId="2147483648"/>
            <pc:sldLayoutMk cId="1330642778" sldId="2147483649"/>
          </pc:sldLayoutMkLst>
        </pc:sldLayoutChg>
        <pc:sldLayoutChg chg="setBg">
          <pc:chgData name="Niloofar Hosseini" userId="eb3e3110-2622-43cd-88f0-a4c46bd91734" providerId="ADAL" clId="{5FC87D02-EBC5-6A45-AEB5-E0AD5E2438CE}" dt="2024-05-29T15:52:27.664" v="38"/>
          <pc:sldLayoutMkLst>
            <pc:docMk/>
            <pc:sldMasterMk cId="2858712492" sldId="2147483648"/>
            <pc:sldLayoutMk cId="1649865657" sldId="2147483650"/>
          </pc:sldLayoutMkLst>
        </pc:sldLayoutChg>
        <pc:sldLayoutChg chg="setBg">
          <pc:chgData name="Niloofar Hosseini" userId="eb3e3110-2622-43cd-88f0-a4c46bd91734" providerId="ADAL" clId="{5FC87D02-EBC5-6A45-AEB5-E0AD5E2438CE}" dt="2024-05-29T15:52:27.664" v="38"/>
          <pc:sldLayoutMkLst>
            <pc:docMk/>
            <pc:sldMasterMk cId="2858712492" sldId="2147483648"/>
            <pc:sldLayoutMk cId="186254491" sldId="2147483651"/>
          </pc:sldLayoutMkLst>
        </pc:sldLayoutChg>
        <pc:sldLayoutChg chg="setBg">
          <pc:chgData name="Niloofar Hosseini" userId="eb3e3110-2622-43cd-88f0-a4c46bd91734" providerId="ADAL" clId="{5FC87D02-EBC5-6A45-AEB5-E0AD5E2438CE}" dt="2024-05-29T15:52:27.664" v="38"/>
          <pc:sldLayoutMkLst>
            <pc:docMk/>
            <pc:sldMasterMk cId="2858712492" sldId="2147483648"/>
            <pc:sldLayoutMk cId="1845439627" sldId="2147483652"/>
          </pc:sldLayoutMkLst>
        </pc:sldLayoutChg>
        <pc:sldLayoutChg chg="setBg">
          <pc:chgData name="Niloofar Hosseini" userId="eb3e3110-2622-43cd-88f0-a4c46bd91734" providerId="ADAL" clId="{5FC87D02-EBC5-6A45-AEB5-E0AD5E2438CE}" dt="2024-05-29T15:52:27.664" v="38"/>
          <pc:sldLayoutMkLst>
            <pc:docMk/>
            <pc:sldMasterMk cId="2858712492" sldId="2147483648"/>
            <pc:sldLayoutMk cId="1803127406" sldId="2147483653"/>
          </pc:sldLayoutMkLst>
        </pc:sldLayoutChg>
        <pc:sldLayoutChg chg="setBg">
          <pc:chgData name="Niloofar Hosseini" userId="eb3e3110-2622-43cd-88f0-a4c46bd91734" providerId="ADAL" clId="{5FC87D02-EBC5-6A45-AEB5-E0AD5E2438CE}" dt="2024-05-29T15:52:27.664" v="38"/>
          <pc:sldLayoutMkLst>
            <pc:docMk/>
            <pc:sldMasterMk cId="2858712492" sldId="2147483648"/>
            <pc:sldLayoutMk cId="3357526599" sldId="2147483654"/>
          </pc:sldLayoutMkLst>
        </pc:sldLayoutChg>
        <pc:sldLayoutChg chg="setBg">
          <pc:chgData name="Niloofar Hosseini" userId="eb3e3110-2622-43cd-88f0-a4c46bd91734" providerId="ADAL" clId="{5FC87D02-EBC5-6A45-AEB5-E0AD5E2438CE}" dt="2024-05-29T15:52:27.664" v="38"/>
          <pc:sldLayoutMkLst>
            <pc:docMk/>
            <pc:sldMasterMk cId="2858712492" sldId="2147483648"/>
            <pc:sldLayoutMk cId="1088070285" sldId="2147483655"/>
          </pc:sldLayoutMkLst>
        </pc:sldLayoutChg>
        <pc:sldLayoutChg chg="setBg">
          <pc:chgData name="Niloofar Hosseini" userId="eb3e3110-2622-43cd-88f0-a4c46bd91734" providerId="ADAL" clId="{5FC87D02-EBC5-6A45-AEB5-E0AD5E2438CE}" dt="2024-05-29T15:52:27.664" v="38"/>
          <pc:sldLayoutMkLst>
            <pc:docMk/>
            <pc:sldMasterMk cId="2858712492" sldId="2147483648"/>
            <pc:sldLayoutMk cId="1504700969" sldId="2147483656"/>
          </pc:sldLayoutMkLst>
        </pc:sldLayoutChg>
        <pc:sldLayoutChg chg="setBg">
          <pc:chgData name="Niloofar Hosseini" userId="eb3e3110-2622-43cd-88f0-a4c46bd91734" providerId="ADAL" clId="{5FC87D02-EBC5-6A45-AEB5-E0AD5E2438CE}" dt="2024-05-29T15:52:27.664" v="38"/>
          <pc:sldLayoutMkLst>
            <pc:docMk/>
            <pc:sldMasterMk cId="2858712492" sldId="2147483648"/>
            <pc:sldLayoutMk cId="835004336" sldId="2147483657"/>
          </pc:sldLayoutMkLst>
        </pc:sldLayoutChg>
        <pc:sldLayoutChg chg="setBg">
          <pc:chgData name="Niloofar Hosseini" userId="eb3e3110-2622-43cd-88f0-a4c46bd91734" providerId="ADAL" clId="{5FC87D02-EBC5-6A45-AEB5-E0AD5E2438CE}" dt="2024-05-29T15:52:27.664" v="38"/>
          <pc:sldLayoutMkLst>
            <pc:docMk/>
            <pc:sldMasterMk cId="2858712492" sldId="2147483648"/>
            <pc:sldLayoutMk cId="636176835" sldId="2147483658"/>
          </pc:sldLayoutMkLst>
        </pc:sldLayoutChg>
        <pc:sldLayoutChg chg="setBg">
          <pc:chgData name="Niloofar Hosseini" userId="eb3e3110-2622-43cd-88f0-a4c46bd91734" providerId="ADAL" clId="{5FC87D02-EBC5-6A45-AEB5-E0AD5E2438CE}" dt="2024-05-29T15:52:27.664" v="38"/>
          <pc:sldLayoutMkLst>
            <pc:docMk/>
            <pc:sldMasterMk cId="2858712492" sldId="2147483648"/>
            <pc:sldLayoutMk cId="3128648953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76DF5-586E-42D0-9EBE-5BFF939E44D5}" type="datetimeFigureOut">
              <a:rPr lang="de-DE" smtClean="0"/>
              <a:t>29.05.24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17CEC-745D-4558-A9D6-D35BDDADB15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0642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76DF5-586E-42D0-9EBE-5BFF939E44D5}" type="datetimeFigureOut">
              <a:rPr lang="de-DE" smtClean="0"/>
              <a:t>29.05.24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17CEC-745D-4558-A9D6-D35BDDADB15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36176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76DF5-586E-42D0-9EBE-5BFF939E44D5}" type="datetimeFigureOut">
              <a:rPr lang="de-DE" smtClean="0"/>
              <a:t>29.05.24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17CEC-745D-4558-A9D6-D35BDDADB15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28648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76DF5-586E-42D0-9EBE-5BFF939E44D5}" type="datetimeFigureOut">
              <a:rPr lang="de-DE" smtClean="0"/>
              <a:t>29.05.24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17CEC-745D-4558-A9D6-D35BDDADB15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9865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76DF5-586E-42D0-9EBE-5BFF939E44D5}" type="datetimeFigureOut">
              <a:rPr lang="de-DE" smtClean="0"/>
              <a:t>29.05.24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17CEC-745D-4558-A9D6-D35BDDADB15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6254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76DF5-586E-42D0-9EBE-5BFF939E44D5}" type="datetimeFigureOut">
              <a:rPr lang="de-DE" smtClean="0"/>
              <a:t>29.05.24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17CEC-745D-4558-A9D6-D35BDDADB15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45439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76DF5-586E-42D0-9EBE-5BFF939E44D5}" type="datetimeFigureOut">
              <a:rPr lang="de-DE" smtClean="0"/>
              <a:t>29.05.24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17CEC-745D-4558-A9D6-D35BDDADB15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3127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76DF5-586E-42D0-9EBE-5BFF939E44D5}" type="datetimeFigureOut">
              <a:rPr lang="de-DE" smtClean="0"/>
              <a:t>29.05.24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17CEC-745D-4558-A9D6-D35BDDADB15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752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76DF5-586E-42D0-9EBE-5BFF939E44D5}" type="datetimeFigureOut">
              <a:rPr lang="de-DE" smtClean="0"/>
              <a:t>29.05.24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17CEC-745D-4558-A9D6-D35BDDADB15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8070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76DF5-586E-42D0-9EBE-5BFF939E44D5}" type="datetimeFigureOut">
              <a:rPr lang="de-DE" smtClean="0"/>
              <a:t>29.05.24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17CEC-745D-4558-A9D6-D35BDDADB15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04700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C76DF5-586E-42D0-9EBE-5BFF939E44D5}" type="datetimeFigureOut">
              <a:rPr lang="de-DE" smtClean="0"/>
              <a:t>29.05.24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17CEC-745D-4558-A9D6-D35BDDADB15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35004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e-D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C76DF5-586E-42D0-9EBE-5BFF939E44D5}" type="datetimeFigureOut">
              <a:rPr lang="de-DE" smtClean="0"/>
              <a:t>29.05.24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17CEC-745D-4558-A9D6-D35BDDADB15D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8712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4820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62394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وقتی غم این زندگی</a:t>
            </a:r>
            <a:r>
              <a:rPr lang="en-US" sz="4800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</a:t>
            </a:r>
            <a:r>
              <a:rPr lang="fa-IR" sz="4800" dirty="0" err="1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پریشانم</a:t>
            </a:r>
            <a:r>
              <a:rPr lang="fa-IR" sz="480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 کند</a:t>
            </a: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( </a:t>
            </a:r>
            <a:r>
              <a:rPr lang="fa-IR" sz="48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دعا کنم نزد خدا روحش شادم کند </a:t>
            </a:r>
            <a:r>
              <a:rPr lang="fa-IR" sz="44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)</a:t>
            </a:r>
            <a:r>
              <a:rPr lang="fa-IR" sz="32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3600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560981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62394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بار قلبم فرو ریزد روحم سرود خواند</a:t>
            </a: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( </a:t>
            </a:r>
            <a:r>
              <a:rPr lang="fa-IR" sz="48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چون آواز شیرین او در گوش من آید </a:t>
            </a:r>
            <a:r>
              <a:rPr lang="fa-IR" sz="44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)</a:t>
            </a:r>
            <a:r>
              <a:rPr lang="fa-IR" sz="32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3600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</a:t>
            </a: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03215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" y="0"/>
            <a:ext cx="12192000" cy="7623947"/>
          </a:xfrm>
          <a:prstGeom prst="rect">
            <a:avLst/>
          </a:prstGeom>
          <a:noFill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4800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800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آنگه ابر تیره رود روحم بال بگیرد</a:t>
            </a:r>
            <a:endParaRPr lang="en-US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24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0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( </a:t>
            </a:r>
            <a:r>
              <a:rPr lang="fa-IR" sz="44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همچون عقاب پرواز کنم دور از هر غم و درد </a:t>
            </a:r>
            <a:r>
              <a:rPr lang="fa-IR" sz="4000" b="1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+mj-cs"/>
              </a:rPr>
              <a:t>)</a:t>
            </a:r>
            <a:r>
              <a:rPr lang="fa-IR" sz="3200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en-US" sz="3600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x</a:t>
            </a:r>
            <a:r>
              <a:rPr lang="fa-IR" sz="3600" cap="none" spc="0" dirty="0">
                <a:ln w="0">
                  <a:solidFill>
                    <a:schemeClr val="bg1"/>
                  </a:solidFill>
                </a:ln>
                <a:solidFill>
                  <a:schemeClr val="bg1"/>
                </a:solidFill>
                <a:effectLst>
                  <a:glow rad="63500">
                    <a:schemeClr val="tx1">
                      <a:alpha val="4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۲</a:t>
            </a:r>
            <a:endParaRPr lang="fa-IR" sz="3200" cap="none" spc="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en-US" sz="3600" dirty="0">
              <a:ln w="0">
                <a:solidFill>
                  <a:schemeClr val="bg1"/>
                </a:solidFill>
              </a:ln>
              <a:solidFill>
                <a:schemeClr val="bg1"/>
              </a:solidFill>
              <a:effectLst>
                <a:glow rad="63500">
                  <a:schemeClr val="tx1">
                    <a:alpha val="4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2371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6861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57</Words>
  <Application>Microsoft Macintosh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</dc:creator>
  <cp:lastModifiedBy>Niloofar Hosseini</cp:lastModifiedBy>
  <cp:revision>3</cp:revision>
  <dcterms:created xsi:type="dcterms:W3CDTF">2019-12-16T13:43:33Z</dcterms:created>
  <dcterms:modified xsi:type="dcterms:W3CDTF">2024-05-29T15:59:14Z</dcterms:modified>
</cp:coreProperties>
</file>