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F3E0EEA-A9D4-E648-AC08-C948559EAE11}"/>
    <pc:docChg chg="addSld delSld modSld modMainMaster">
      <pc:chgData name="Niloofar Hosseini" userId="eb3e3110-2622-43cd-88f0-a4c46bd91734" providerId="ADAL" clId="{1F3E0EEA-A9D4-E648-AC08-C948559EAE11}" dt="2024-05-29T15:38:13.357" v="153" actId="20577"/>
      <pc:docMkLst>
        <pc:docMk/>
      </pc:docMkLst>
      <pc:sldChg chg="addSp delSp modSp mod setBg">
        <pc:chgData name="Niloofar Hosseini" userId="eb3e3110-2622-43cd-88f0-a4c46bd91734" providerId="ADAL" clId="{1F3E0EEA-A9D4-E648-AC08-C948559EAE11}" dt="2024-05-29T15:37:06.480" v="49"/>
        <pc:sldMkLst>
          <pc:docMk/>
          <pc:sldMk cId="297585729" sldId="256"/>
        </pc:sldMkLst>
        <pc:spChg chg="add del mod">
          <ac:chgData name="Niloofar Hosseini" userId="eb3e3110-2622-43cd-88f0-a4c46bd91734" providerId="ADAL" clId="{1F3E0EEA-A9D4-E648-AC08-C948559EAE11}" dt="2024-05-29T15:37:06.480" v="49"/>
          <ac:spMkLst>
            <pc:docMk/>
            <pc:sldMk cId="297585729" sldId="256"/>
            <ac:spMk id="2" creationId="{63CC1410-BE3A-061C-E28D-54216A48A6BE}"/>
          </ac:spMkLst>
        </pc:spChg>
        <pc:spChg chg="mod">
          <ac:chgData name="Niloofar Hosseini" userId="eb3e3110-2622-43cd-88f0-a4c46bd91734" providerId="ADAL" clId="{1F3E0EEA-A9D4-E648-AC08-C948559EAE11}" dt="2024-05-29T15:37:03.539" v="46" actId="20577"/>
          <ac:spMkLst>
            <pc:docMk/>
            <pc:sldMk cId="29758572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F3E0EEA-A9D4-E648-AC08-C948559EAE11}" dt="2024-05-29T15:37:47.144" v="122" actId="2696"/>
        <pc:sldMkLst>
          <pc:docMk/>
          <pc:sldMk cId="1461834772" sldId="257"/>
        </pc:sldMkLst>
      </pc:sldChg>
      <pc:sldChg chg="del">
        <pc:chgData name="Niloofar Hosseini" userId="eb3e3110-2622-43cd-88f0-a4c46bd91734" providerId="ADAL" clId="{1F3E0EEA-A9D4-E648-AC08-C948559EAE11}" dt="2024-05-29T15:37:47.480" v="123" actId="2696"/>
        <pc:sldMkLst>
          <pc:docMk/>
          <pc:sldMk cId="4130496294" sldId="258"/>
        </pc:sldMkLst>
      </pc:sldChg>
      <pc:sldChg chg="setBg">
        <pc:chgData name="Niloofar Hosseini" userId="eb3e3110-2622-43cd-88f0-a4c46bd91734" providerId="ADAL" clId="{1F3E0EEA-A9D4-E648-AC08-C948559EAE11}" dt="2024-05-29T15:35:33.972" v="6"/>
        <pc:sldMkLst>
          <pc:docMk/>
          <pc:sldMk cId="2994458270" sldId="259"/>
        </pc:sldMkLst>
      </pc:sldChg>
      <pc:sldChg chg="setBg">
        <pc:chgData name="Niloofar Hosseini" userId="eb3e3110-2622-43cd-88f0-a4c46bd91734" providerId="ADAL" clId="{1F3E0EEA-A9D4-E648-AC08-C948559EAE11}" dt="2024-05-29T15:35:30.302" v="4"/>
        <pc:sldMkLst>
          <pc:docMk/>
          <pc:sldMk cId="1943906210" sldId="260"/>
        </pc:sldMkLst>
      </pc:sldChg>
      <pc:sldChg chg="modSp add mod">
        <pc:chgData name="Niloofar Hosseini" userId="eb3e3110-2622-43cd-88f0-a4c46bd91734" providerId="ADAL" clId="{1F3E0EEA-A9D4-E648-AC08-C948559EAE11}" dt="2024-05-29T15:37:41.343" v="121" actId="20577"/>
        <pc:sldMkLst>
          <pc:docMk/>
          <pc:sldMk cId="2293721874" sldId="261"/>
        </pc:sldMkLst>
        <pc:spChg chg="mod">
          <ac:chgData name="Niloofar Hosseini" userId="eb3e3110-2622-43cd-88f0-a4c46bd91734" providerId="ADAL" clId="{1F3E0EEA-A9D4-E648-AC08-C948559EAE11}" dt="2024-05-29T15:37:41.343" v="121" actId="20577"/>
          <ac:spMkLst>
            <pc:docMk/>
            <pc:sldMk cId="2293721874" sldId="261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1F3E0EEA-A9D4-E648-AC08-C948559EAE11}" dt="2024-05-29T15:38:13.357" v="153" actId="20577"/>
        <pc:sldMkLst>
          <pc:docMk/>
          <pc:sldMk cId="3634799590" sldId="262"/>
        </pc:sldMkLst>
        <pc:spChg chg="mod">
          <ac:chgData name="Niloofar Hosseini" userId="eb3e3110-2622-43cd-88f0-a4c46bd91734" providerId="ADAL" clId="{1F3E0EEA-A9D4-E648-AC08-C948559EAE11}" dt="2024-05-29T15:38:13.357" v="153" actId="20577"/>
          <ac:spMkLst>
            <pc:docMk/>
            <pc:sldMk cId="3634799590" sldId="26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F3E0EEA-A9D4-E648-AC08-C948559EAE11}" dt="2024-05-29T15:35:23.085" v="2"/>
        <pc:sldMasterMkLst>
          <pc:docMk/>
          <pc:sldMasterMk cId="1648953745" sldId="2147483648"/>
        </pc:sldMasterMkLst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10425025" sldId="2147483649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4089310798" sldId="2147483650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466440027" sldId="2147483651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755967163" sldId="2147483652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234617160" sldId="2147483653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19982412" sldId="2147483654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219135531" sldId="2147483655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414003056" sldId="2147483656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1541848136" sldId="2147483657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845088504" sldId="2147483658"/>
          </pc:sldLayoutMkLst>
        </pc:sldLayoutChg>
        <pc:sldLayoutChg chg="setBg">
          <pc:chgData name="Niloofar Hosseini" userId="eb3e3110-2622-43cd-88f0-a4c46bd91734" providerId="ADAL" clId="{1F3E0EEA-A9D4-E648-AC08-C948559EAE11}" dt="2024-05-29T15:35:23.085" v="2"/>
          <pc:sldLayoutMkLst>
            <pc:docMk/>
            <pc:sldMasterMk cId="1648953745" sldId="2147483648"/>
            <pc:sldLayoutMk cId="26491915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2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08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19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310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9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6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8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1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00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848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E410-99CA-4F08-A7BF-4B62C30A6479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764A-DE82-4B22-AD4A-BC0897F1938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9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90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بین سکوت و کلام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ناگزیرم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من به زبان ها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اوج پر می کشد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58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کجا ساکن شوی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کجا فرود آیی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اوج کوهها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کُنهِه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قلبها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CC1410-BE3A-061C-E28D-54216A48A6BE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372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CC1410-BE3A-061C-E28D-54216A48A6BE}"/>
              </a:ext>
            </a:extLst>
          </p:cNvPr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479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45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2019-12-16T12:34:03Z</dcterms:created>
  <dcterms:modified xsi:type="dcterms:W3CDTF">2024-05-29T15:38:24Z</dcterms:modified>
</cp:coreProperties>
</file>