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63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A076CA9-CC71-F042-813C-2DE4EB186DB1}"/>
    <pc:docChg chg="addSld delSld modSld modMainMaster">
      <pc:chgData name="Niloofar Hosseini" userId="eb3e3110-2622-43cd-88f0-a4c46bd91734" providerId="ADAL" clId="{1A076CA9-CC71-F042-813C-2DE4EB186DB1}" dt="2024-05-29T15:23:41.207" v="238" actId="403"/>
      <pc:docMkLst>
        <pc:docMk/>
      </pc:docMkLst>
      <pc:sldChg chg="addSp delSp modSp mod setBg">
        <pc:chgData name="Niloofar Hosseini" userId="eb3e3110-2622-43cd-88f0-a4c46bd91734" providerId="ADAL" clId="{1A076CA9-CC71-F042-813C-2DE4EB186DB1}" dt="2024-05-29T15:23:34.394" v="235" actId="404"/>
        <pc:sldMkLst>
          <pc:docMk/>
          <pc:sldMk cId="1568076422" sldId="256"/>
        </pc:sldMkLst>
        <pc:spChg chg="add del mod">
          <ac:chgData name="Niloofar Hosseini" userId="eb3e3110-2622-43cd-88f0-a4c46bd91734" providerId="ADAL" clId="{1A076CA9-CC71-F042-813C-2DE4EB186DB1}" dt="2024-05-29T15:19:19.685" v="39"/>
          <ac:spMkLst>
            <pc:docMk/>
            <pc:sldMk cId="1568076422" sldId="256"/>
            <ac:spMk id="2" creationId="{CAF00493-7C34-AC4B-BD8B-181897406716}"/>
          </ac:spMkLst>
        </pc:spChg>
        <pc:spChg chg="mod">
          <ac:chgData name="Niloofar Hosseini" userId="eb3e3110-2622-43cd-88f0-a4c46bd91734" providerId="ADAL" clId="{1A076CA9-CC71-F042-813C-2DE4EB186DB1}" dt="2024-05-29T15:23:34.394" v="235" actId="404"/>
          <ac:spMkLst>
            <pc:docMk/>
            <pc:sldMk cId="1568076422" sldId="256"/>
            <ac:spMk id="5" creationId="{00000000-0000-0000-0000-000000000000}"/>
          </ac:spMkLst>
        </pc:spChg>
      </pc:sldChg>
      <pc:sldChg chg="del">
        <pc:chgData name="Niloofar Hosseini" userId="eb3e3110-2622-43cd-88f0-a4c46bd91734" providerId="ADAL" clId="{1A076CA9-CC71-F042-813C-2DE4EB186DB1}" dt="2024-05-29T15:19:18.076" v="35" actId="2696"/>
        <pc:sldMkLst>
          <pc:docMk/>
          <pc:sldMk cId="541307662" sldId="257"/>
        </pc:sldMkLst>
      </pc:sldChg>
      <pc:sldChg chg="del">
        <pc:chgData name="Niloofar Hosseini" userId="eb3e3110-2622-43cd-88f0-a4c46bd91734" providerId="ADAL" clId="{1A076CA9-CC71-F042-813C-2DE4EB186DB1}" dt="2024-05-29T15:19:18.548" v="36" actId="2696"/>
        <pc:sldMkLst>
          <pc:docMk/>
          <pc:sldMk cId="4192066410" sldId="258"/>
        </pc:sldMkLst>
      </pc:sldChg>
      <pc:sldChg chg="del">
        <pc:chgData name="Niloofar Hosseini" userId="eb3e3110-2622-43cd-88f0-a4c46bd91734" providerId="ADAL" clId="{1A076CA9-CC71-F042-813C-2DE4EB186DB1}" dt="2024-05-29T15:19:18.967" v="37" actId="2696"/>
        <pc:sldMkLst>
          <pc:docMk/>
          <pc:sldMk cId="3942726021" sldId="259"/>
        </pc:sldMkLst>
      </pc:sldChg>
      <pc:sldChg chg="setBg">
        <pc:chgData name="Niloofar Hosseini" userId="eb3e3110-2622-43cd-88f0-a4c46bd91734" providerId="ADAL" clId="{1A076CA9-CC71-F042-813C-2DE4EB186DB1}" dt="2024-05-29T15:17:27.488" v="8"/>
        <pc:sldMkLst>
          <pc:docMk/>
          <pc:sldMk cId="4127927918" sldId="260"/>
        </pc:sldMkLst>
      </pc:sldChg>
      <pc:sldChg chg="setBg">
        <pc:chgData name="Niloofar Hosseini" userId="eb3e3110-2622-43cd-88f0-a4c46bd91734" providerId="ADAL" clId="{1A076CA9-CC71-F042-813C-2DE4EB186DB1}" dt="2024-05-29T15:17:24.241" v="6"/>
        <pc:sldMkLst>
          <pc:docMk/>
          <pc:sldMk cId="2467713539" sldId="261"/>
        </pc:sldMkLst>
      </pc:sldChg>
      <pc:sldChg chg="modSp add mod">
        <pc:chgData name="Niloofar Hosseini" userId="eb3e3110-2622-43cd-88f0-a4c46bd91734" providerId="ADAL" clId="{1A076CA9-CC71-F042-813C-2DE4EB186DB1}" dt="2024-05-29T15:23:37.038" v="237" actId="404"/>
        <pc:sldMkLst>
          <pc:docMk/>
          <pc:sldMk cId="1417221869" sldId="262"/>
        </pc:sldMkLst>
        <pc:spChg chg="mod">
          <ac:chgData name="Niloofar Hosseini" userId="eb3e3110-2622-43cd-88f0-a4c46bd91734" providerId="ADAL" clId="{1A076CA9-CC71-F042-813C-2DE4EB186DB1}" dt="2024-05-29T15:23:37.038" v="237" actId="404"/>
          <ac:spMkLst>
            <pc:docMk/>
            <pc:sldMk cId="1417221869" sldId="262"/>
            <ac:spMk id="5" creationId="{00000000-0000-0000-0000-000000000000}"/>
          </ac:spMkLst>
        </pc:spChg>
      </pc:sldChg>
      <pc:sldChg chg="modSp add mod">
        <pc:chgData name="Niloofar Hosseini" userId="eb3e3110-2622-43cd-88f0-a4c46bd91734" providerId="ADAL" clId="{1A076CA9-CC71-F042-813C-2DE4EB186DB1}" dt="2024-05-29T15:23:41.207" v="238" actId="403"/>
        <pc:sldMkLst>
          <pc:docMk/>
          <pc:sldMk cId="147610068" sldId="263"/>
        </pc:sldMkLst>
        <pc:spChg chg="mod">
          <ac:chgData name="Niloofar Hosseini" userId="eb3e3110-2622-43cd-88f0-a4c46bd91734" providerId="ADAL" clId="{1A076CA9-CC71-F042-813C-2DE4EB186DB1}" dt="2024-05-29T15:23:41.207" v="238" actId="403"/>
          <ac:spMkLst>
            <pc:docMk/>
            <pc:sldMk cId="147610068" sldId="263"/>
            <ac:spMk id="5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1A076CA9-CC71-F042-813C-2DE4EB186DB1}" dt="2024-05-29T15:17:18.356" v="4"/>
        <pc:sldMasterMkLst>
          <pc:docMk/>
          <pc:sldMasterMk cId="710737354" sldId="2147483648"/>
        </pc:sldMasterMkLst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811396168" sldId="2147483649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1156502499" sldId="2147483650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1346493233" sldId="2147483651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3983132825" sldId="2147483652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3596439380" sldId="2147483653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1044127232" sldId="2147483654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3596692650" sldId="2147483655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799941540" sldId="2147483656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2933754769" sldId="2147483657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3056431790" sldId="2147483658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158951838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39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43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51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50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49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13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43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12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69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94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75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426FD-06E5-4AF9-BA09-2B5ECC10EBA7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73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71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76190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تاک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 شاخه های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 را در خود نگه دار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807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76190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عطا فرما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میوه آوریم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 آن میوه بماند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722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83577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رویم در نام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رویم با محبت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جهان بداند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که قوت ، نجات ، شفا از آن توست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61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92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43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2019-12-12T18:35:01Z</dcterms:created>
  <dcterms:modified xsi:type="dcterms:W3CDTF">2024-05-29T15:23:47Z</dcterms:modified>
</cp:coreProperties>
</file>