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19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1A3373D5-9654-C64A-A315-7F4B15FFB0D3}"/>
    <pc:docChg chg="modSld modMainMaster">
      <pc:chgData name="Niloofar Hosseini" userId="eb3e3110-2622-43cd-88f0-a4c46bd91734" providerId="ADAL" clId="{1A3373D5-9654-C64A-A315-7F4B15FFB0D3}" dt="2024-05-29T14:11:55.271" v="48" actId="20577"/>
      <pc:docMkLst>
        <pc:docMk/>
      </pc:docMkLst>
      <pc:sldChg chg="addSp modSp mod setBg">
        <pc:chgData name="Niloofar Hosseini" userId="eb3e3110-2622-43cd-88f0-a4c46bd91734" providerId="ADAL" clId="{1A3373D5-9654-C64A-A315-7F4B15FFB0D3}" dt="2024-05-29T14:11:55.271" v="48" actId="20577"/>
        <pc:sldMkLst>
          <pc:docMk/>
          <pc:sldMk cId="2989743205" sldId="256"/>
        </pc:sldMkLst>
        <pc:spChg chg="add mod">
          <ac:chgData name="Niloofar Hosseini" userId="eb3e3110-2622-43cd-88f0-a4c46bd91734" providerId="ADAL" clId="{1A3373D5-9654-C64A-A315-7F4B15FFB0D3}" dt="2024-05-29T14:10:50.338" v="10" actId="20577"/>
          <ac:spMkLst>
            <pc:docMk/>
            <pc:sldMk cId="2989743205" sldId="256"/>
            <ac:spMk id="2" creationId="{6B8756C3-22D4-7C19-CD52-D09A5BED2326}"/>
          </ac:spMkLst>
        </pc:spChg>
        <pc:spChg chg="mod">
          <ac:chgData name="Niloofar Hosseini" userId="eb3e3110-2622-43cd-88f0-a4c46bd91734" providerId="ADAL" clId="{1A3373D5-9654-C64A-A315-7F4B15FFB0D3}" dt="2024-05-29T14:11:55.271" v="48" actId="20577"/>
          <ac:spMkLst>
            <pc:docMk/>
            <pc:sldMk cId="2989743205" sldId="256"/>
            <ac:spMk id="4" creationId="{00000000-0000-0000-0000-000000000000}"/>
          </ac:spMkLst>
        </pc:spChg>
      </pc:sldChg>
      <pc:sldChg chg="setBg">
        <pc:chgData name="Niloofar Hosseini" userId="eb3e3110-2622-43cd-88f0-a4c46bd91734" providerId="ADAL" clId="{1A3373D5-9654-C64A-A315-7F4B15FFB0D3}" dt="2024-05-29T14:10:42.738" v="8"/>
        <pc:sldMkLst>
          <pc:docMk/>
          <pc:sldMk cId="3036746701" sldId="257"/>
        </pc:sldMkLst>
      </pc:sldChg>
      <pc:sldChg chg="setBg">
        <pc:chgData name="Niloofar Hosseini" userId="eb3e3110-2622-43cd-88f0-a4c46bd91734" providerId="ADAL" clId="{1A3373D5-9654-C64A-A315-7F4B15FFB0D3}" dt="2024-05-29T14:10:39.258" v="6"/>
        <pc:sldMkLst>
          <pc:docMk/>
          <pc:sldMk cId="1944849405" sldId="259"/>
        </pc:sldMkLst>
      </pc:sldChg>
      <pc:sldMasterChg chg="setBg modSldLayout">
        <pc:chgData name="Niloofar Hosseini" userId="eb3e3110-2622-43cd-88f0-a4c46bd91734" providerId="ADAL" clId="{1A3373D5-9654-C64A-A315-7F4B15FFB0D3}" dt="2024-05-29T14:10:33.078" v="4"/>
        <pc:sldMasterMkLst>
          <pc:docMk/>
          <pc:sldMasterMk cId="377181261" sldId="2147483648"/>
        </pc:sldMasterMkLst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2170454298" sldId="2147483649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2400725504" sldId="2147483650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309943938" sldId="2147483651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4244658796" sldId="2147483652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2098539789" sldId="2147483653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3343843198" sldId="2147483654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162064387" sldId="2147483655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400906304" sldId="2147483656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1773671871" sldId="2147483657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2986466107" sldId="2147483658"/>
          </pc:sldLayoutMkLst>
        </pc:sldLayoutChg>
        <pc:sldLayoutChg chg="setBg">
          <pc:chgData name="Niloofar Hosseini" userId="eb3e3110-2622-43cd-88f0-a4c46bd91734" providerId="ADAL" clId="{1A3373D5-9654-C64A-A315-7F4B15FFB0D3}" dt="2024-05-29T14:10:33.078" v="4"/>
          <pc:sldLayoutMkLst>
            <pc:docMk/>
            <pc:sldMasterMk cId="377181261" sldId="2147483648"/>
            <pc:sldLayoutMk cId="84564814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5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46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5648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72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43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658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539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384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6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90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367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4833A-76C4-460A-833B-B392CF0A930D}" type="datetimeFigureOut">
              <a:rPr lang="en-GB" smtClean="0"/>
              <a:t>29/05/2024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B7FA6-C293-4903-8672-384EEDC9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8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4849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74320"/>
            <a:ext cx="9144000" cy="5821680"/>
          </a:xfrm>
        </p:spPr>
        <p:txBody>
          <a:bodyPr anchor="t"/>
          <a:lstStyle/>
          <a:p>
            <a:endParaRPr lang="fa-I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724974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 anchor="t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شفای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تو ای پدر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قدرتت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ای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مسحت</a:t>
            </a: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ای روح </a:t>
            </a:r>
            <a:r>
              <a:rPr lang="fa-IR" sz="4800" b="1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القدس</a:t>
            </a:r>
            <a:endParaRPr lang="fa-IR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اکنون در من جاری شود</a:t>
            </a:r>
          </a:p>
          <a:p>
            <a:pPr algn="ctr" rtl="1">
              <a:lnSpc>
                <a:spcPct val="150000"/>
              </a:lnSpc>
            </a:pPr>
            <a:r>
              <a:rPr lang="fa-IR" sz="4800" b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en-US" sz="4800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3635" y="172084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GB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3634" y="1513091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GB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8756C3-22D4-7C19-CD52-D09A5BED2326}"/>
              </a:ext>
            </a:extLst>
          </p:cNvPr>
          <p:cNvSpPr/>
          <p:nvPr/>
        </p:nvSpPr>
        <p:spPr>
          <a:xfrm>
            <a:off x="6003634" y="333697"/>
            <a:ext cx="184731" cy="121001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8974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6746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17</Words>
  <Application>Microsoft Macintosh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7</cp:revision>
  <dcterms:created xsi:type="dcterms:W3CDTF">2018-08-08T10:48:23Z</dcterms:created>
  <dcterms:modified xsi:type="dcterms:W3CDTF">2024-05-29T14:11:58Z</dcterms:modified>
</cp:coreProperties>
</file>