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7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76" y="19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1A3373D5-9654-C64A-A315-7F4B15FFB0D3}"/>
    <pc:docChg chg="modSld modMainMaster">
      <pc:chgData name="Niloofar Hosseini" userId="eb3e3110-2622-43cd-88f0-a4c46bd91734" providerId="ADAL" clId="{1A3373D5-9654-C64A-A315-7F4B15FFB0D3}" dt="2024-05-29T14:11:55.271" v="48" actId="20577"/>
      <pc:docMkLst>
        <pc:docMk/>
      </pc:docMkLst>
      <pc:sldChg chg="addSp modSp mod setBg">
        <pc:chgData name="Niloofar Hosseini" userId="eb3e3110-2622-43cd-88f0-a4c46bd91734" providerId="ADAL" clId="{1A3373D5-9654-C64A-A315-7F4B15FFB0D3}" dt="2024-05-29T14:11:55.271" v="48" actId="20577"/>
        <pc:sldMkLst>
          <pc:docMk/>
          <pc:sldMk cId="2989743205" sldId="256"/>
        </pc:sldMkLst>
        <pc:spChg chg="add mod">
          <ac:chgData name="Niloofar Hosseini" userId="eb3e3110-2622-43cd-88f0-a4c46bd91734" providerId="ADAL" clId="{1A3373D5-9654-C64A-A315-7F4B15FFB0D3}" dt="2024-05-29T14:10:50.338" v="10" actId="20577"/>
          <ac:spMkLst>
            <pc:docMk/>
            <pc:sldMk cId="2989743205" sldId="256"/>
            <ac:spMk id="2" creationId="{6B8756C3-22D4-7C19-CD52-D09A5BED2326}"/>
          </ac:spMkLst>
        </pc:spChg>
        <pc:spChg chg="mod">
          <ac:chgData name="Niloofar Hosseini" userId="eb3e3110-2622-43cd-88f0-a4c46bd91734" providerId="ADAL" clId="{1A3373D5-9654-C64A-A315-7F4B15FFB0D3}" dt="2024-05-29T14:11:55.271" v="48" actId="20577"/>
          <ac:spMkLst>
            <pc:docMk/>
            <pc:sldMk cId="2989743205" sldId="256"/>
            <ac:spMk id="4" creationId="{00000000-0000-0000-0000-000000000000}"/>
          </ac:spMkLst>
        </pc:spChg>
      </pc:sldChg>
      <pc:sldChg chg="setBg">
        <pc:chgData name="Niloofar Hosseini" userId="eb3e3110-2622-43cd-88f0-a4c46bd91734" providerId="ADAL" clId="{1A3373D5-9654-C64A-A315-7F4B15FFB0D3}" dt="2024-05-29T14:10:42.738" v="8"/>
        <pc:sldMkLst>
          <pc:docMk/>
          <pc:sldMk cId="3036746701" sldId="257"/>
        </pc:sldMkLst>
      </pc:sldChg>
      <pc:sldChg chg="setBg">
        <pc:chgData name="Niloofar Hosseini" userId="eb3e3110-2622-43cd-88f0-a4c46bd91734" providerId="ADAL" clId="{1A3373D5-9654-C64A-A315-7F4B15FFB0D3}" dt="2024-05-29T14:10:39.258" v="6"/>
        <pc:sldMkLst>
          <pc:docMk/>
          <pc:sldMk cId="1944849405" sldId="259"/>
        </pc:sldMkLst>
      </pc:sldChg>
      <pc:sldMasterChg chg="setBg modSldLayout">
        <pc:chgData name="Niloofar Hosseini" userId="eb3e3110-2622-43cd-88f0-a4c46bd91734" providerId="ADAL" clId="{1A3373D5-9654-C64A-A315-7F4B15FFB0D3}" dt="2024-05-29T14:10:33.078" v="4"/>
        <pc:sldMasterMkLst>
          <pc:docMk/>
          <pc:sldMasterMk cId="377181261" sldId="2147483648"/>
        </pc:sldMasterMkLst>
        <pc:sldLayoutChg chg="setBg">
          <pc:chgData name="Niloofar Hosseini" userId="eb3e3110-2622-43cd-88f0-a4c46bd91734" providerId="ADAL" clId="{1A3373D5-9654-C64A-A315-7F4B15FFB0D3}" dt="2024-05-29T14:10:33.078" v="4"/>
          <pc:sldLayoutMkLst>
            <pc:docMk/>
            <pc:sldMasterMk cId="377181261" sldId="2147483648"/>
            <pc:sldLayoutMk cId="2170454298" sldId="2147483649"/>
          </pc:sldLayoutMkLst>
        </pc:sldLayoutChg>
        <pc:sldLayoutChg chg="setBg">
          <pc:chgData name="Niloofar Hosseini" userId="eb3e3110-2622-43cd-88f0-a4c46bd91734" providerId="ADAL" clId="{1A3373D5-9654-C64A-A315-7F4B15FFB0D3}" dt="2024-05-29T14:10:33.078" v="4"/>
          <pc:sldLayoutMkLst>
            <pc:docMk/>
            <pc:sldMasterMk cId="377181261" sldId="2147483648"/>
            <pc:sldLayoutMk cId="2400725504" sldId="2147483650"/>
          </pc:sldLayoutMkLst>
        </pc:sldLayoutChg>
        <pc:sldLayoutChg chg="setBg">
          <pc:chgData name="Niloofar Hosseini" userId="eb3e3110-2622-43cd-88f0-a4c46bd91734" providerId="ADAL" clId="{1A3373D5-9654-C64A-A315-7F4B15FFB0D3}" dt="2024-05-29T14:10:33.078" v="4"/>
          <pc:sldLayoutMkLst>
            <pc:docMk/>
            <pc:sldMasterMk cId="377181261" sldId="2147483648"/>
            <pc:sldLayoutMk cId="309943938" sldId="2147483651"/>
          </pc:sldLayoutMkLst>
        </pc:sldLayoutChg>
        <pc:sldLayoutChg chg="setBg">
          <pc:chgData name="Niloofar Hosseini" userId="eb3e3110-2622-43cd-88f0-a4c46bd91734" providerId="ADAL" clId="{1A3373D5-9654-C64A-A315-7F4B15FFB0D3}" dt="2024-05-29T14:10:33.078" v="4"/>
          <pc:sldLayoutMkLst>
            <pc:docMk/>
            <pc:sldMasterMk cId="377181261" sldId="2147483648"/>
            <pc:sldLayoutMk cId="4244658796" sldId="2147483652"/>
          </pc:sldLayoutMkLst>
        </pc:sldLayoutChg>
        <pc:sldLayoutChg chg="setBg">
          <pc:chgData name="Niloofar Hosseini" userId="eb3e3110-2622-43cd-88f0-a4c46bd91734" providerId="ADAL" clId="{1A3373D5-9654-C64A-A315-7F4B15FFB0D3}" dt="2024-05-29T14:10:33.078" v="4"/>
          <pc:sldLayoutMkLst>
            <pc:docMk/>
            <pc:sldMasterMk cId="377181261" sldId="2147483648"/>
            <pc:sldLayoutMk cId="2098539789" sldId="2147483653"/>
          </pc:sldLayoutMkLst>
        </pc:sldLayoutChg>
        <pc:sldLayoutChg chg="setBg">
          <pc:chgData name="Niloofar Hosseini" userId="eb3e3110-2622-43cd-88f0-a4c46bd91734" providerId="ADAL" clId="{1A3373D5-9654-C64A-A315-7F4B15FFB0D3}" dt="2024-05-29T14:10:33.078" v="4"/>
          <pc:sldLayoutMkLst>
            <pc:docMk/>
            <pc:sldMasterMk cId="377181261" sldId="2147483648"/>
            <pc:sldLayoutMk cId="3343843198" sldId="2147483654"/>
          </pc:sldLayoutMkLst>
        </pc:sldLayoutChg>
        <pc:sldLayoutChg chg="setBg">
          <pc:chgData name="Niloofar Hosseini" userId="eb3e3110-2622-43cd-88f0-a4c46bd91734" providerId="ADAL" clId="{1A3373D5-9654-C64A-A315-7F4B15FFB0D3}" dt="2024-05-29T14:10:33.078" v="4"/>
          <pc:sldLayoutMkLst>
            <pc:docMk/>
            <pc:sldMasterMk cId="377181261" sldId="2147483648"/>
            <pc:sldLayoutMk cId="162064387" sldId="2147483655"/>
          </pc:sldLayoutMkLst>
        </pc:sldLayoutChg>
        <pc:sldLayoutChg chg="setBg">
          <pc:chgData name="Niloofar Hosseini" userId="eb3e3110-2622-43cd-88f0-a4c46bd91734" providerId="ADAL" clId="{1A3373D5-9654-C64A-A315-7F4B15FFB0D3}" dt="2024-05-29T14:10:33.078" v="4"/>
          <pc:sldLayoutMkLst>
            <pc:docMk/>
            <pc:sldMasterMk cId="377181261" sldId="2147483648"/>
            <pc:sldLayoutMk cId="400906304" sldId="2147483656"/>
          </pc:sldLayoutMkLst>
        </pc:sldLayoutChg>
        <pc:sldLayoutChg chg="setBg">
          <pc:chgData name="Niloofar Hosseini" userId="eb3e3110-2622-43cd-88f0-a4c46bd91734" providerId="ADAL" clId="{1A3373D5-9654-C64A-A315-7F4B15FFB0D3}" dt="2024-05-29T14:10:33.078" v="4"/>
          <pc:sldLayoutMkLst>
            <pc:docMk/>
            <pc:sldMasterMk cId="377181261" sldId="2147483648"/>
            <pc:sldLayoutMk cId="1773671871" sldId="2147483657"/>
          </pc:sldLayoutMkLst>
        </pc:sldLayoutChg>
        <pc:sldLayoutChg chg="setBg">
          <pc:chgData name="Niloofar Hosseini" userId="eb3e3110-2622-43cd-88f0-a4c46bd91734" providerId="ADAL" clId="{1A3373D5-9654-C64A-A315-7F4B15FFB0D3}" dt="2024-05-29T14:10:33.078" v="4"/>
          <pc:sldLayoutMkLst>
            <pc:docMk/>
            <pc:sldMasterMk cId="377181261" sldId="2147483648"/>
            <pc:sldLayoutMk cId="2986466107" sldId="2147483658"/>
          </pc:sldLayoutMkLst>
        </pc:sldLayoutChg>
        <pc:sldLayoutChg chg="setBg">
          <pc:chgData name="Niloofar Hosseini" userId="eb3e3110-2622-43cd-88f0-a4c46bd91734" providerId="ADAL" clId="{1A3373D5-9654-C64A-A315-7F4B15FFB0D3}" dt="2024-05-29T14:10:33.078" v="4"/>
          <pc:sldLayoutMkLst>
            <pc:docMk/>
            <pc:sldMasterMk cId="377181261" sldId="2147483648"/>
            <pc:sldLayoutMk cId="845648148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4833A-76C4-460A-833B-B392CF0A930D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B7FA6-C293-4903-8672-384EEDC9B6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454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4833A-76C4-460A-833B-B392CF0A930D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B7FA6-C293-4903-8672-384EEDC9B6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6466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4833A-76C4-460A-833B-B392CF0A930D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B7FA6-C293-4903-8672-384EEDC9B6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648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4833A-76C4-460A-833B-B392CF0A930D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B7FA6-C293-4903-8672-384EEDC9B6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0725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4833A-76C4-460A-833B-B392CF0A930D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B7FA6-C293-4903-8672-384EEDC9B6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43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4833A-76C4-460A-833B-B392CF0A930D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B7FA6-C293-4903-8672-384EEDC9B6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4658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4833A-76C4-460A-833B-B392CF0A930D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B7FA6-C293-4903-8672-384EEDC9B6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8539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4833A-76C4-460A-833B-B392CF0A930D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B7FA6-C293-4903-8672-384EEDC9B6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3843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4833A-76C4-460A-833B-B392CF0A930D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B7FA6-C293-4903-8672-384EEDC9B6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064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4833A-76C4-460A-833B-B392CF0A930D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B7FA6-C293-4903-8672-384EEDC9B6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906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4833A-76C4-460A-833B-B392CF0A930D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B7FA6-C293-4903-8672-384EEDC9B6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3671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4833A-76C4-460A-833B-B392CF0A930D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B7FA6-C293-4903-8672-384EEDC9B6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181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4849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74320"/>
            <a:ext cx="9144000" cy="5821680"/>
          </a:xfrm>
        </p:spPr>
        <p:txBody>
          <a:bodyPr anchor="t"/>
          <a:lstStyle/>
          <a:p>
            <a:endParaRPr lang="fa-I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fa-IR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724974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 anchor="t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شفای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تو ای پدر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قدرتت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ای عیسی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مسحت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ای روح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القدس</a:t>
            </a:r>
            <a:endParaRPr lang="fa-IR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اکنون در من جاری شود</a:t>
            </a:r>
          </a:p>
          <a:p>
            <a:pPr algn="ctr" rtl="1">
              <a:lnSpc>
                <a:spcPct val="150000"/>
              </a:lnSpc>
            </a:pPr>
            <a:r>
              <a:rPr lang="fa-IR" sz="4800" b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</a:p>
          <a:p>
            <a:pPr algn="ctr" rtl="1">
              <a:lnSpc>
                <a:spcPct val="150000"/>
              </a:lnSpc>
            </a:pPr>
            <a:endParaRPr lang="en-US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3635" y="1720840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GB" sz="54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03634" y="1513091"/>
            <a:ext cx="184731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54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B8756C3-22D4-7C19-CD52-D09A5BED2326}"/>
              </a:ext>
            </a:extLst>
          </p:cNvPr>
          <p:cNvSpPr/>
          <p:nvPr/>
        </p:nvSpPr>
        <p:spPr>
          <a:xfrm>
            <a:off x="6003634" y="333697"/>
            <a:ext cx="184731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89743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6746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17</Words>
  <Application>Microsoft Macintosh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7</cp:revision>
  <dcterms:created xsi:type="dcterms:W3CDTF">2018-08-08T10:48:23Z</dcterms:created>
  <dcterms:modified xsi:type="dcterms:W3CDTF">2024-05-29T14:11:58Z</dcterms:modified>
</cp:coreProperties>
</file>