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8" r:id="rId4"/>
    <p:sldId id="273" r:id="rId5"/>
    <p:sldId id="267" r:id="rId6"/>
    <p:sldId id="274" r:id="rId7"/>
    <p:sldId id="269" r:id="rId8"/>
    <p:sldId id="275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5591F77-7994-D248-B967-20773E6DC9A5}"/>
    <pc:docChg chg="undo custSel addSld delSld modSld sldOrd modMainMaster">
      <pc:chgData name="Niloofar Hosseini" userId="eb3e3110-2622-43cd-88f0-a4c46bd91734" providerId="ADAL" clId="{45591F77-7994-D248-B967-20773E6DC9A5}" dt="2024-05-23T13:56:09.914" v="522" actId="20578"/>
      <pc:docMkLst>
        <pc:docMk/>
      </pc:docMkLst>
      <pc:sldChg chg="addSp delSp modSp mod setBg">
        <pc:chgData name="Niloofar Hosseini" userId="eb3e3110-2622-43cd-88f0-a4c46bd91734" providerId="ADAL" clId="{45591F77-7994-D248-B967-20773E6DC9A5}" dt="2024-05-23T13:49:27.094" v="130"/>
        <pc:sldMkLst>
          <pc:docMk/>
          <pc:sldMk cId="1501072024" sldId="256"/>
        </pc:sldMkLst>
        <pc:spChg chg="add del mod">
          <ac:chgData name="Niloofar Hosseini" userId="eb3e3110-2622-43cd-88f0-a4c46bd91734" providerId="ADAL" clId="{45591F77-7994-D248-B967-20773E6DC9A5}" dt="2024-05-23T13:48:38.216" v="94"/>
          <ac:spMkLst>
            <pc:docMk/>
            <pc:sldMk cId="1501072024" sldId="256"/>
            <ac:spMk id="2" creationId="{C09FD777-D8CF-DFB8-6CC1-CE56F586B1D6}"/>
          </ac:spMkLst>
        </pc:spChg>
        <pc:spChg chg="mod">
          <ac:chgData name="Niloofar Hosseini" userId="eb3e3110-2622-43cd-88f0-a4c46bd91734" providerId="ADAL" clId="{45591F77-7994-D248-B967-20773E6DC9A5}" dt="2024-05-23T13:48:32.623" v="92" actId="403"/>
          <ac:spMkLst>
            <pc:docMk/>
            <pc:sldMk cId="1501072024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45591F77-7994-D248-B967-20773E6DC9A5}" dt="2024-05-23T13:49:50.140" v="135" actId="2696"/>
        <pc:sldMkLst>
          <pc:docMk/>
          <pc:sldMk cId="259125393" sldId="257"/>
        </pc:sldMkLst>
      </pc:sldChg>
      <pc:sldChg chg="modSp mod">
        <pc:chgData name="Niloofar Hosseini" userId="eb3e3110-2622-43cd-88f0-a4c46bd91734" providerId="ADAL" clId="{45591F77-7994-D248-B967-20773E6DC9A5}" dt="2024-05-23T13:51:03.691" v="179" actId="20577"/>
        <pc:sldMkLst>
          <pc:docMk/>
          <pc:sldMk cId="1352498876" sldId="258"/>
        </pc:sldMkLst>
        <pc:spChg chg="mod">
          <ac:chgData name="Niloofar Hosseini" userId="eb3e3110-2622-43cd-88f0-a4c46bd91734" providerId="ADAL" clId="{45591F77-7994-D248-B967-20773E6DC9A5}" dt="2024-05-23T13:51:03.691" v="179" actId="20577"/>
          <ac:spMkLst>
            <pc:docMk/>
            <pc:sldMk cId="1352498876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45591F77-7994-D248-B967-20773E6DC9A5}" dt="2024-05-23T13:51:49.808" v="244" actId="2696"/>
        <pc:sldMkLst>
          <pc:docMk/>
          <pc:sldMk cId="238922100" sldId="259"/>
        </pc:sldMkLst>
      </pc:sldChg>
      <pc:sldChg chg="del">
        <pc:chgData name="Niloofar Hosseini" userId="eb3e3110-2622-43cd-88f0-a4c46bd91734" providerId="ADAL" clId="{45591F77-7994-D248-B967-20773E6DC9A5}" dt="2024-05-23T13:51:50.727" v="245" actId="2696"/>
        <pc:sldMkLst>
          <pc:docMk/>
          <pc:sldMk cId="4229024745" sldId="260"/>
        </pc:sldMkLst>
      </pc:sldChg>
      <pc:sldChg chg="del">
        <pc:chgData name="Niloofar Hosseini" userId="eb3e3110-2622-43cd-88f0-a4c46bd91734" providerId="ADAL" clId="{45591F77-7994-D248-B967-20773E6DC9A5}" dt="2024-05-23T13:52:58.566" v="322" actId="2696"/>
        <pc:sldMkLst>
          <pc:docMk/>
          <pc:sldMk cId="1469220560" sldId="261"/>
        </pc:sldMkLst>
      </pc:sldChg>
      <pc:sldChg chg="del">
        <pc:chgData name="Niloofar Hosseini" userId="eb3e3110-2622-43cd-88f0-a4c46bd91734" providerId="ADAL" clId="{45591F77-7994-D248-B967-20773E6DC9A5}" dt="2024-05-23T13:54:10.329" v="420" actId="2696"/>
        <pc:sldMkLst>
          <pc:docMk/>
          <pc:sldMk cId="627863494" sldId="262"/>
        </pc:sldMkLst>
      </pc:sldChg>
      <pc:sldChg chg="del">
        <pc:chgData name="Niloofar Hosseini" userId="eb3e3110-2622-43cd-88f0-a4c46bd91734" providerId="ADAL" clId="{45591F77-7994-D248-B967-20773E6DC9A5}" dt="2024-05-23T13:55:38.468" v="517" actId="2696"/>
        <pc:sldMkLst>
          <pc:docMk/>
          <pc:sldMk cId="2795441010" sldId="263"/>
        </pc:sldMkLst>
      </pc:sldChg>
      <pc:sldChg chg="del">
        <pc:chgData name="Niloofar Hosseini" userId="eb3e3110-2622-43cd-88f0-a4c46bd91734" providerId="ADAL" clId="{45591F77-7994-D248-B967-20773E6DC9A5}" dt="2024-05-23T13:55:39.206" v="518" actId="2696"/>
        <pc:sldMkLst>
          <pc:docMk/>
          <pc:sldMk cId="3096572453" sldId="264"/>
        </pc:sldMkLst>
      </pc:sldChg>
      <pc:sldChg chg="setBg">
        <pc:chgData name="Niloofar Hosseini" userId="eb3e3110-2622-43cd-88f0-a4c46bd91734" providerId="ADAL" clId="{45591F77-7994-D248-B967-20773E6DC9A5}" dt="2024-05-23T13:49:39.437" v="134"/>
        <pc:sldMkLst>
          <pc:docMk/>
          <pc:sldMk cId="2745942546" sldId="265"/>
        </pc:sldMkLst>
      </pc:sldChg>
      <pc:sldChg chg="setBg">
        <pc:chgData name="Niloofar Hosseini" userId="eb3e3110-2622-43cd-88f0-a4c46bd91734" providerId="ADAL" clId="{45591F77-7994-D248-B967-20773E6DC9A5}" dt="2024-05-23T13:49:34.928" v="132"/>
        <pc:sldMkLst>
          <pc:docMk/>
          <pc:sldMk cId="4159004626" sldId="266"/>
        </pc:sldMkLst>
      </pc:sldChg>
      <pc:sldChg chg="modSp add mod ord">
        <pc:chgData name="Niloofar Hosseini" userId="eb3e3110-2622-43cd-88f0-a4c46bd91734" providerId="ADAL" clId="{45591F77-7994-D248-B967-20773E6DC9A5}" dt="2024-05-23T13:51:39.300" v="241" actId="20577"/>
        <pc:sldMkLst>
          <pc:docMk/>
          <pc:sldMk cId="2106197207" sldId="267"/>
        </pc:sldMkLst>
        <pc:spChg chg="mod">
          <ac:chgData name="Niloofar Hosseini" userId="eb3e3110-2622-43cd-88f0-a4c46bd91734" providerId="ADAL" clId="{45591F77-7994-D248-B967-20773E6DC9A5}" dt="2024-05-23T13:51:39.300" v="241" actId="20577"/>
          <ac:spMkLst>
            <pc:docMk/>
            <pc:sldMk cId="2106197207" sldId="267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45591F77-7994-D248-B967-20773E6DC9A5}" dt="2024-05-23T13:51:48.461" v="243" actId="20578"/>
        <pc:sldMkLst>
          <pc:docMk/>
          <pc:sldMk cId="1609523819" sldId="268"/>
        </pc:sldMkLst>
      </pc:sldChg>
      <pc:sldChg chg="modSp add mod ord">
        <pc:chgData name="Niloofar Hosseini" userId="eb3e3110-2622-43cd-88f0-a4c46bd91734" providerId="ADAL" clId="{45591F77-7994-D248-B967-20773E6DC9A5}" dt="2024-05-23T13:55:09.796" v="510" actId="255"/>
        <pc:sldMkLst>
          <pc:docMk/>
          <pc:sldMk cId="3467072208" sldId="269"/>
        </pc:sldMkLst>
        <pc:spChg chg="mod">
          <ac:chgData name="Niloofar Hosseini" userId="eb3e3110-2622-43cd-88f0-a4c46bd91734" providerId="ADAL" clId="{45591F77-7994-D248-B967-20773E6DC9A5}" dt="2024-05-23T13:55:09.796" v="510" actId="255"/>
          <ac:spMkLst>
            <pc:docMk/>
            <pc:sldMk cId="3467072208" sldId="269"/>
            <ac:spMk id="4" creationId="{00000000-0000-0000-0000-000000000000}"/>
          </ac:spMkLst>
        </pc:spChg>
      </pc:sldChg>
      <pc:sldChg chg="modSp add del mod">
        <pc:chgData name="Niloofar Hosseini" userId="eb3e3110-2622-43cd-88f0-a4c46bd91734" providerId="ADAL" clId="{45591F77-7994-D248-B967-20773E6DC9A5}" dt="2024-05-23T13:53:12.819" v="348" actId="2696"/>
        <pc:sldMkLst>
          <pc:docMk/>
          <pc:sldMk cId="2771161804" sldId="270"/>
        </pc:sldMkLst>
        <pc:spChg chg="mod">
          <ac:chgData name="Niloofar Hosseini" userId="eb3e3110-2622-43cd-88f0-a4c46bd91734" providerId="ADAL" clId="{45591F77-7994-D248-B967-20773E6DC9A5}" dt="2024-05-23T13:53:10.885" v="347" actId="20577"/>
          <ac:spMkLst>
            <pc:docMk/>
            <pc:sldMk cId="2771161804" sldId="270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45591F77-7994-D248-B967-20773E6DC9A5}" dt="2024-05-23T13:55:31.213" v="516" actId="20577"/>
        <pc:sldMkLst>
          <pc:docMk/>
          <pc:sldMk cId="4253058272" sldId="270"/>
        </pc:sldMkLst>
        <pc:spChg chg="mod">
          <ac:chgData name="Niloofar Hosseini" userId="eb3e3110-2622-43cd-88f0-a4c46bd91734" providerId="ADAL" clId="{45591F77-7994-D248-B967-20773E6DC9A5}" dt="2024-05-23T13:55:31.213" v="516" actId="20577"/>
          <ac:spMkLst>
            <pc:docMk/>
            <pc:sldMk cId="4253058272" sldId="270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45591F77-7994-D248-B967-20773E6DC9A5}" dt="2024-05-23T13:55:50.113" v="520" actId="20578"/>
        <pc:sldMkLst>
          <pc:docMk/>
          <pc:sldMk cId="1189326655" sldId="271"/>
        </pc:sldMkLst>
      </pc:sldChg>
      <pc:sldChg chg="add ord">
        <pc:chgData name="Niloofar Hosseini" userId="eb3e3110-2622-43cd-88f0-a4c46bd91734" providerId="ADAL" clId="{45591F77-7994-D248-B967-20773E6DC9A5}" dt="2024-05-23T13:56:09.914" v="522" actId="20578"/>
        <pc:sldMkLst>
          <pc:docMk/>
          <pc:sldMk cId="1489974744" sldId="272"/>
        </pc:sldMkLst>
      </pc:sldChg>
      <pc:sldMasterChg chg="setBg modSldLayout">
        <pc:chgData name="Niloofar Hosseini" userId="eb3e3110-2622-43cd-88f0-a4c46bd91734" providerId="ADAL" clId="{45591F77-7994-D248-B967-20773E6DC9A5}" dt="2024-05-23T13:49:27.094" v="130"/>
        <pc:sldMasterMkLst>
          <pc:docMk/>
          <pc:sldMasterMk cId="465487050" sldId="2147483648"/>
        </pc:sldMasterMkLst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883145985" sldId="2147483649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2723217320" sldId="2147483650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4039177947" sldId="2147483651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2780476072" sldId="2147483652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984629287" sldId="2147483653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3188966748" sldId="2147483654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1132089391" sldId="2147483655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2181986308" sldId="2147483656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353053768" sldId="2147483657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3873551403" sldId="2147483658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362139087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145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551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139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3217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9177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0476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4629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8966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2089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1986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053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D08A2-AC0E-46F0-BD9A-CDD42A23125E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5487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9004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650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به حضورت آیم ، با تمام قلبم</a:t>
            </a:r>
            <a:endParaRPr lang="en-US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نزدت می آیم ، با دلتنگی هایم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این را می دانم ، که بی تو هیچم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چون عشقت را من چشیدم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1072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57147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تو باش عشق اول و آخرم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تو باش تنها یارم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52498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57147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بریز بریز بر من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قطره ای از عشقت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62459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650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می خواهم برقصم در حضورت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می خواهم بخوانم سرودی نو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می خواهم مست حضورت شوم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دیوانه عشق تو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06197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57147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بریز بریز بر من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قطره ای از عشقت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55592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14174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یقین دارم که نه مرگ و نه زندگی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هیچ قدرتی نه بلندی و نه پستی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نه چیزهای حال و نه چیزهای آینده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قادر نیستند ما را از هم جدا سازند</a:t>
            </a:r>
          </a:p>
          <a:p>
            <a:pPr algn="ctr" rtl="1">
              <a:lnSpc>
                <a:spcPct val="150000"/>
              </a:lnSpc>
            </a:pPr>
            <a:endParaRPr lang="en-US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67072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457208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من از آن توام ، تو از آن منی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هیچ چیز نمی تواند ما را از هم جدا سازد</a:t>
            </a:r>
          </a:p>
          <a:p>
            <a:pPr algn="ctr" rtl="1">
              <a:lnSpc>
                <a:spcPct val="150000"/>
              </a:lnSpc>
            </a:pPr>
            <a:endParaRPr lang="en-US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60513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5942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121</Words>
  <Application>Microsoft Office PowerPoint</Application>
  <PresentationFormat>Widescreen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2019-11-14T22:34:20Z</dcterms:created>
  <dcterms:modified xsi:type="dcterms:W3CDTF">2024-05-29T09:03:00Z</dcterms:modified>
</cp:coreProperties>
</file>