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8EE94E7-F135-9C42-A745-BCA4863EBA2D}"/>
    <pc:docChg chg="addSld delSld modSld modMainMaster">
      <pc:chgData name="Niloofar Hosseini" userId="eb3e3110-2622-43cd-88f0-a4c46bd91734" providerId="ADAL" clId="{B8EE94E7-F135-9C42-A745-BCA4863EBA2D}" dt="2024-05-28T16:25:12.046" v="141" actId="20577"/>
      <pc:docMkLst>
        <pc:docMk/>
      </pc:docMkLst>
      <pc:sldChg chg="addSp delSp modSp mod setBg">
        <pc:chgData name="Niloofar Hosseini" userId="eb3e3110-2622-43cd-88f0-a4c46bd91734" providerId="ADAL" clId="{B8EE94E7-F135-9C42-A745-BCA4863EBA2D}" dt="2024-05-28T16:24:12.464" v="80"/>
        <pc:sldMkLst>
          <pc:docMk/>
          <pc:sldMk cId="2282771478" sldId="256"/>
        </pc:sldMkLst>
        <pc:spChg chg="add del mod">
          <ac:chgData name="Niloofar Hosseini" userId="eb3e3110-2622-43cd-88f0-a4c46bd91734" providerId="ADAL" clId="{B8EE94E7-F135-9C42-A745-BCA4863EBA2D}" dt="2024-05-28T16:24:12.464" v="80"/>
          <ac:spMkLst>
            <pc:docMk/>
            <pc:sldMk cId="2282771478" sldId="256"/>
            <ac:spMk id="2" creationId="{25AD7986-823C-BFE9-426B-E96CCCF491DD}"/>
          </ac:spMkLst>
        </pc:spChg>
        <pc:spChg chg="mod">
          <ac:chgData name="Niloofar Hosseini" userId="eb3e3110-2622-43cd-88f0-a4c46bd91734" providerId="ADAL" clId="{B8EE94E7-F135-9C42-A745-BCA4863EBA2D}" dt="2024-05-28T16:23:43.570" v="59" actId="20577"/>
          <ac:spMkLst>
            <pc:docMk/>
            <pc:sldMk cId="2282771478" sldId="256"/>
            <ac:spMk id="5" creationId="{00000000-0000-0000-0000-000000000000}"/>
          </ac:spMkLst>
        </pc:spChg>
      </pc:sldChg>
      <pc:sldChg chg="del">
        <pc:chgData name="Niloofar Hosseini" userId="eb3e3110-2622-43cd-88f0-a4c46bd91734" providerId="ADAL" clId="{B8EE94E7-F135-9C42-A745-BCA4863EBA2D}" dt="2024-05-28T16:23:46.719" v="60" actId="2696"/>
        <pc:sldMkLst>
          <pc:docMk/>
          <pc:sldMk cId="3621721935" sldId="257"/>
        </pc:sldMkLst>
      </pc:sldChg>
      <pc:sldChg chg="modSp mod">
        <pc:chgData name="Niloofar Hosseini" userId="eb3e3110-2622-43cd-88f0-a4c46bd91734" providerId="ADAL" clId="{B8EE94E7-F135-9C42-A745-BCA4863EBA2D}" dt="2024-05-28T16:24:31.686" v="89" actId="20577"/>
        <pc:sldMkLst>
          <pc:docMk/>
          <pc:sldMk cId="2948718297" sldId="258"/>
        </pc:sldMkLst>
        <pc:spChg chg="mod">
          <ac:chgData name="Niloofar Hosseini" userId="eb3e3110-2622-43cd-88f0-a4c46bd91734" providerId="ADAL" clId="{B8EE94E7-F135-9C42-A745-BCA4863EBA2D}" dt="2024-05-28T16:24:31.686" v="89" actId="20577"/>
          <ac:spMkLst>
            <pc:docMk/>
            <pc:sldMk cId="2948718297" sldId="258"/>
            <ac:spMk id="5" creationId="{00000000-0000-0000-0000-000000000000}"/>
          </ac:spMkLst>
        </pc:spChg>
      </pc:sldChg>
      <pc:sldChg chg="del">
        <pc:chgData name="Niloofar Hosseini" userId="eb3e3110-2622-43cd-88f0-a4c46bd91734" providerId="ADAL" clId="{B8EE94E7-F135-9C42-A745-BCA4863EBA2D}" dt="2024-05-28T16:24:12.861" v="81" actId="2696"/>
        <pc:sldMkLst>
          <pc:docMk/>
          <pc:sldMk cId="3248049837" sldId="259"/>
        </pc:sldMkLst>
      </pc:sldChg>
      <pc:sldChg chg="setBg">
        <pc:chgData name="Niloofar Hosseini" userId="eb3e3110-2622-43cd-88f0-a4c46bd91734" providerId="ADAL" clId="{B8EE94E7-F135-9C42-A745-BCA4863EBA2D}" dt="2024-05-28T16:22:45.584" v="13"/>
        <pc:sldMkLst>
          <pc:docMk/>
          <pc:sldMk cId="1149820593" sldId="260"/>
        </pc:sldMkLst>
      </pc:sldChg>
      <pc:sldChg chg="setBg">
        <pc:chgData name="Niloofar Hosseini" userId="eb3e3110-2622-43cd-88f0-a4c46bd91734" providerId="ADAL" clId="{B8EE94E7-F135-9C42-A745-BCA4863EBA2D}" dt="2024-05-28T16:22:42.227" v="11"/>
        <pc:sldMkLst>
          <pc:docMk/>
          <pc:sldMk cId="206661702" sldId="262"/>
        </pc:sldMkLst>
      </pc:sldChg>
      <pc:sldChg chg="add">
        <pc:chgData name="Niloofar Hosseini" userId="eb3e3110-2622-43cd-88f0-a4c46bd91734" providerId="ADAL" clId="{B8EE94E7-F135-9C42-A745-BCA4863EBA2D}" dt="2024-05-28T16:24:37.113" v="90" actId="2890"/>
        <pc:sldMkLst>
          <pc:docMk/>
          <pc:sldMk cId="2270001198" sldId="263"/>
        </pc:sldMkLst>
      </pc:sldChg>
      <pc:sldChg chg="modSp add mod replId">
        <pc:chgData name="Niloofar Hosseini" userId="eb3e3110-2622-43cd-88f0-a4c46bd91734" providerId="ADAL" clId="{B8EE94E7-F135-9C42-A745-BCA4863EBA2D}" dt="2024-05-28T16:25:12.046" v="141" actId="20577"/>
        <pc:sldMkLst>
          <pc:docMk/>
          <pc:sldMk cId="363224369" sldId="264"/>
        </pc:sldMkLst>
        <pc:spChg chg="mod">
          <ac:chgData name="Niloofar Hosseini" userId="eb3e3110-2622-43cd-88f0-a4c46bd91734" providerId="ADAL" clId="{B8EE94E7-F135-9C42-A745-BCA4863EBA2D}" dt="2024-05-28T16:25:12.046" v="141" actId="20577"/>
          <ac:spMkLst>
            <pc:docMk/>
            <pc:sldMk cId="363224369" sldId="264"/>
            <ac:spMk id="5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B8EE94E7-F135-9C42-A745-BCA4863EBA2D}" dt="2024-05-28T16:22:37.045" v="9"/>
        <pc:sldMasterMkLst>
          <pc:docMk/>
          <pc:sldMasterMk cId="3295693010" sldId="2147483648"/>
        </pc:sldMasterMkLst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3253180166" sldId="2147483649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1534240245" sldId="2147483650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2225176342" sldId="2147483651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21852373" sldId="2147483652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2425556135" sldId="2147483653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3293474866" sldId="2147483654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823536041" sldId="2147483655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3953556793" sldId="2147483656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4210101759" sldId="2147483657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2447235241" sldId="2147483658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242297655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18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23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7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4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17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55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47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53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55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10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D3077-1F4E-4F6B-BF03-6E4C5B1716E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69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6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761336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ستایش ستایش ستایش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تنها لایق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پسر خدا 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277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71161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پرشکوهی  پرجلالی 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شاه شاهان پر ساز قلبها را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871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761336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ستایش ستایش ستایش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تنها لایق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پسر خدا 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000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پرشکوهی  پرجلالی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شاه شاهان پر ساز قلبها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مسحت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اراده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لبریز کن ما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224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982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52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2018-08-27T11:01:54Z</dcterms:created>
  <dcterms:modified xsi:type="dcterms:W3CDTF">2024-05-28T16:25:19Z</dcterms:modified>
</cp:coreProperties>
</file>