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59" r:id="rId4"/>
    <p:sldId id="269" r:id="rId5"/>
    <p:sldId id="27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9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248" y="2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E5E758B-29C1-FE49-B80E-7BD24AE88368}"/>
    <pc:docChg chg="custSel addSld delSld modSld sldOrd modMainMaster">
      <pc:chgData name="Niloofar Hosseini" userId="eb3e3110-2622-43cd-88f0-a4c46bd91734" providerId="ADAL" clId="{FE5E758B-29C1-FE49-B80E-7BD24AE88368}" dt="2024-05-23T16:13:49.244" v="491" actId="20577"/>
      <pc:docMkLst>
        <pc:docMk/>
      </pc:docMkLst>
      <pc:sldChg chg="setBg">
        <pc:chgData name="Niloofar Hosseini" userId="eb3e3110-2622-43cd-88f0-a4c46bd91734" providerId="ADAL" clId="{FE5E758B-29C1-FE49-B80E-7BD24AE88368}" dt="2024-05-23T16:04:15.781" v="4"/>
        <pc:sldMkLst>
          <pc:docMk/>
          <pc:sldMk cId="3691821178" sldId="256"/>
        </pc:sldMkLst>
      </pc:sldChg>
      <pc:sldChg chg="setBg">
        <pc:chgData name="Niloofar Hosseini" userId="eb3e3110-2622-43cd-88f0-a4c46bd91734" providerId="ADAL" clId="{FE5E758B-29C1-FE49-B80E-7BD24AE88368}" dt="2024-05-23T16:04:19.876" v="6"/>
        <pc:sldMkLst>
          <pc:docMk/>
          <pc:sldMk cId="2531838298" sldId="257"/>
        </pc:sldMkLst>
      </pc:sldChg>
      <pc:sldChg chg="del">
        <pc:chgData name="Niloofar Hosseini" userId="eb3e3110-2622-43cd-88f0-a4c46bd91734" providerId="ADAL" clId="{FE5E758B-29C1-FE49-B80E-7BD24AE88368}" dt="2024-05-23T16:07:04.223" v="182" actId="2696"/>
        <pc:sldMkLst>
          <pc:docMk/>
          <pc:sldMk cId="2037910494" sldId="258"/>
        </pc:sldMkLst>
      </pc:sldChg>
      <pc:sldChg chg="modSp mod">
        <pc:chgData name="Niloofar Hosseini" userId="eb3e3110-2622-43cd-88f0-a4c46bd91734" providerId="ADAL" clId="{FE5E758B-29C1-FE49-B80E-7BD24AE88368}" dt="2024-05-23T16:11:54.748" v="286" actId="404"/>
        <pc:sldMkLst>
          <pc:docMk/>
          <pc:sldMk cId="3650740030" sldId="259"/>
        </pc:sldMkLst>
        <pc:spChg chg="mod">
          <ac:chgData name="Niloofar Hosseini" userId="eb3e3110-2622-43cd-88f0-a4c46bd91734" providerId="ADAL" clId="{FE5E758B-29C1-FE49-B80E-7BD24AE88368}" dt="2024-05-23T16:11:54.748" v="286" actId="404"/>
          <ac:spMkLst>
            <pc:docMk/>
            <pc:sldMk cId="3650740030" sldId="259"/>
            <ac:spMk id="2" creationId="{EA2F449D-CC65-6F42-A967-27C50ED68F68}"/>
          </ac:spMkLst>
        </pc:spChg>
      </pc:sldChg>
      <pc:sldChg chg="del">
        <pc:chgData name="Niloofar Hosseini" userId="eb3e3110-2622-43cd-88f0-a4c46bd91734" providerId="ADAL" clId="{FE5E758B-29C1-FE49-B80E-7BD24AE88368}" dt="2024-05-23T16:12:12.671" v="287" actId="2696"/>
        <pc:sldMkLst>
          <pc:docMk/>
          <pc:sldMk cId="526163729" sldId="261"/>
        </pc:sldMkLst>
      </pc:sldChg>
      <pc:sldChg chg="del">
        <pc:chgData name="Niloofar Hosseini" userId="eb3e3110-2622-43cd-88f0-a4c46bd91734" providerId="ADAL" clId="{FE5E758B-29C1-FE49-B80E-7BD24AE88368}" dt="2024-05-23T16:12:42.639" v="315" actId="2696"/>
        <pc:sldMkLst>
          <pc:docMk/>
          <pc:sldMk cId="2537889905" sldId="262"/>
        </pc:sldMkLst>
      </pc:sldChg>
      <pc:sldChg chg="addSp delSp modSp mod setBg">
        <pc:chgData name="Niloofar Hosseini" userId="eb3e3110-2622-43cd-88f0-a4c46bd91734" providerId="ADAL" clId="{FE5E758B-29C1-FE49-B80E-7BD24AE88368}" dt="2024-05-23T16:06:52.055" v="181" actId="403"/>
        <pc:sldMkLst>
          <pc:docMk/>
          <pc:sldMk cId="359649149" sldId="268"/>
        </pc:sldMkLst>
        <pc:spChg chg="mod">
          <ac:chgData name="Niloofar Hosseini" userId="eb3e3110-2622-43cd-88f0-a4c46bd91734" providerId="ADAL" clId="{FE5E758B-29C1-FE49-B80E-7BD24AE88368}" dt="2024-05-23T16:06:52.055" v="181" actId="403"/>
          <ac:spMkLst>
            <pc:docMk/>
            <pc:sldMk cId="359649149" sldId="268"/>
            <ac:spMk id="2" creationId="{64EB014A-8CE1-934D-BE24-A2DF1EB7B675}"/>
          </ac:spMkLst>
        </pc:spChg>
        <pc:spChg chg="add del mod">
          <ac:chgData name="Niloofar Hosseini" userId="eb3e3110-2622-43cd-88f0-a4c46bd91734" providerId="ADAL" clId="{FE5E758B-29C1-FE49-B80E-7BD24AE88368}" dt="2024-05-23T16:06:44.463" v="177"/>
          <ac:spMkLst>
            <pc:docMk/>
            <pc:sldMk cId="359649149" sldId="268"/>
            <ac:spMk id="3" creationId="{C39B6468-EE62-032E-B13A-10D71021D043}"/>
          </ac:spMkLst>
        </pc:spChg>
      </pc:sldChg>
      <pc:sldChg chg="modSp add del mod ord">
        <pc:chgData name="Niloofar Hosseini" userId="eb3e3110-2622-43cd-88f0-a4c46bd91734" providerId="ADAL" clId="{FE5E758B-29C1-FE49-B80E-7BD24AE88368}" dt="2024-05-23T16:12:39.686" v="312" actId="2696"/>
        <pc:sldMkLst>
          <pc:docMk/>
          <pc:sldMk cId="3743327361" sldId="269"/>
        </pc:sldMkLst>
        <pc:spChg chg="mod">
          <ac:chgData name="Niloofar Hosseini" userId="eb3e3110-2622-43cd-88f0-a4c46bd91734" providerId="ADAL" clId="{FE5E758B-29C1-FE49-B80E-7BD24AE88368}" dt="2024-05-23T16:12:31.693" v="311" actId="20577"/>
          <ac:spMkLst>
            <pc:docMk/>
            <pc:sldMk cId="3743327361" sldId="269"/>
            <ac:spMk id="2" creationId="{64EB014A-8CE1-934D-BE24-A2DF1EB7B675}"/>
          </ac:spMkLst>
        </pc:spChg>
      </pc:sldChg>
      <pc:sldChg chg="modSp add mod">
        <pc:chgData name="Niloofar Hosseini" userId="eb3e3110-2622-43cd-88f0-a4c46bd91734" providerId="ADAL" clId="{FE5E758B-29C1-FE49-B80E-7BD24AE88368}" dt="2024-05-23T16:13:10.426" v="400" actId="20577"/>
        <pc:sldMkLst>
          <pc:docMk/>
          <pc:sldMk cId="3993835279" sldId="269"/>
        </pc:sldMkLst>
        <pc:spChg chg="mod">
          <ac:chgData name="Niloofar Hosseini" userId="eb3e3110-2622-43cd-88f0-a4c46bd91734" providerId="ADAL" clId="{FE5E758B-29C1-FE49-B80E-7BD24AE88368}" dt="2024-05-23T16:13:10.426" v="400" actId="20577"/>
          <ac:spMkLst>
            <pc:docMk/>
            <pc:sldMk cId="3993835279" sldId="269"/>
            <ac:spMk id="2" creationId="{EA2F449D-CC65-6F42-A967-27C50ED68F68}"/>
          </ac:spMkLst>
        </pc:spChg>
      </pc:sldChg>
      <pc:sldChg chg="modSp add mod">
        <pc:chgData name="Niloofar Hosseini" userId="eb3e3110-2622-43cd-88f0-a4c46bd91734" providerId="ADAL" clId="{FE5E758B-29C1-FE49-B80E-7BD24AE88368}" dt="2024-05-23T16:13:49.244" v="491" actId="20577"/>
        <pc:sldMkLst>
          <pc:docMk/>
          <pc:sldMk cId="1889174508" sldId="270"/>
        </pc:sldMkLst>
        <pc:spChg chg="mod">
          <ac:chgData name="Niloofar Hosseini" userId="eb3e3110-2622-43cd-88f0-a4c46bd91734" providerId="ADAL" clId="{FE5E758B-29C1-FE49-B80E-7BD24AE88368}" dt="2024-05-23T16:13:49.244" v="491" actId="20577"/>
          <ac:spMkLst>
            <pc:docMk/>
            <pc:sldMk cId="1889174508" sldId="270"/>
            <ac:spMk id="2" creationId="{EA2F449D-CC65-6F42-A967-27C50ED68F68}"/>
          </ac:spMkLst>
        </pc:spChg>
      </pc:sldChg>
      <pc:sldMasterChg chg="setBg modSldLayout">
        <pc:chgData name="Niloofar Hosseini" userId="eb3e3110-2622-43cd-88f0-a4c46bd91734" providerId="ADAL" clId="{FE5E758B-29C1-FE49-B80E-7BD24AE88368}" dt="2024-05-23T16:04:06.844" v="2"/>
        <pc:sldMasterMkLst>
          <pc:docMk/>
          <pc:sldMasterMk cId="1742848902" sldId="2147483648"/>
        </pc:sldMasterMkLst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2722139419" sldId="2147483649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1187257377" sldId="2147483650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713228797" sldId="2147483651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107824743" sldId="2147483652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04325768" sldId="2147483653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4273711603" sldId="2147483654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205125067" sldId="2147483655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511084488" sldId="2147483656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3818843780" sldId="2147483657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2790098123" sldId="2147483658"/>
          </pc:sldLayoutMkLst>
        </pc:sldLayoutChg>
        <pc:sldLayoutChg chg="setBg">
          <pc:chgData name="Niloofar Hosseini" userId="eb3e3110-2622-43cd-88f0-a4c46bd91734" providerId="ADAL" clId="{FE5E758B-29C1-FE49-B80E-7BD24AE88368}" dt="2024-05-23T16:04:06.844" v="2"/>
          <pc:sldLayoutMkLst>
            <pc:docMk/>
            <pc:sldMasterMk cId="1742848902" sldId="2147483648"/>
            <pc:sldLayoutMk cId="20235408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D581D-B61F-5249-9070-1A14995D0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838B2-117C-2E4D-92CF-D8F422513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C14FC-EC86-D94B-9C37-613A481F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5580D-10FA-654B-A076-08D6E52A7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ED8BA-6786-AC45-A8FD-A044F196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3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77C56-B7D6-884B-956C-17AB8205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9F267-2E51-2240-A908-34823F5DA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95BFE-7B50-FA41-865E-D69EB1794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97BA6-8F90-E940-A72B-C9CAE8C6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AE755-3414-A84C-ABBD-FA24D69E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CD0C7F-0F7A-8F4A-945A-BDDEA6AD2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CEE15-2B98-F54B-9CB1-02AA5094B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62706-8CE3-6C44-93B2-F5B783E02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62EB3-7DD5-B84F-BFD6-4B618E25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A84D5-A194-4A46-A4BB-7F1452A40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4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29731-8175-AC41-9F67-03286FB7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644FB-8AF5-754C-95E4-8C0734760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6341C-7844-1344-BDC4-FCFE2A15B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63F8C-1B33-254B-B986-FA54876E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F5D6F-A903-5C4F-8121-1FC6A75C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5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265F1-D5B3-2C47-921B-2FEB48FD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88EDE-A59B-A545-BD8B-6F1513455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CEE25-24AD-E842-BB50-B67BB495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22359-4898-EC48-A64F-809C09A05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F20FF-1B4D-B941-A7AF-5E3BF0B8A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2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9EC79-684B-BD40-8117-26ACF19B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7E685-E348-124F-86D4-A2E3DBBD7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8ADCE-B5BA-2D4C-AF43-1A65CBF4D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795A9-3C8B-8A4F-8C83-2F908936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E3F2C-A92C-2B4F-9A98-89AFBA61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3F79B-762C-F849-9B58-AC9E97CC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97B03-1EF2-FC4E-85D3-4A6948F5C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A8E89-F19D-FC41-9730-DD73FFD2B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EB5717-FAFF-734F-82D8-55D6CC618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13AF1B-1476-4544-AC1A-9846952CB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8DCCD7-097D-8343-8A03-7F0EA6BF3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9AEBA4-737B-F546-ADD5-04F74035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A72F67-2CF7-104A-9673-6EDBC579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859ECE-D50D-814C-9C93-39304ADF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EBBE-269D-7D46-9834-D49AC1B34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45B53-C2E3-F342-B01A-0EC62117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1897DE-3CBC-E340-9108-B19AE7CB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E6CEF-DAC2-7B4C-A9C6-2D420C635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1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EBBE3C-DF41-B148-9CCC-B17672D00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B69DEC-FA1C-AC41-8EEB-48C49FCF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75B22-7E43-1A44-BC69-9C2BF2C2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2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DCC7-FF98-4F4E-85EF-277F94666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8414F-8A14-924E-9174-9B300586B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98066-BF19-6B49-915F-6F706E5B7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72965-A911-074F-B835-897200F9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92718-D204-F542-8CF0-7CF185E0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91747-2E29-AE41-81F2-2B58E394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8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5E6B-0F84-BD4E-910A-9ED79A97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8E3D4-2DA8-6D46-88F2-1BF91D8B5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4CF0E-184C-104C-A29D-CFEBA7BA0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C4413-93C5-CA4B-BAA9-57F592B4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3D93F-12C1-464A-B21F-126F064D0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CF033-5EAB-4F43-8728-32A34A10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4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A86B5F-95A8-874F-A7DD-0F82A86C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8DDB1-2C3C-774F-A9FC-E6B7EB4AC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4CD14-6235-A54E-BB0B-B6E6FE908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58562-626E-9643-BBF7-364A63F34355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4D8A9-AB58-1143-81E4-7657E7843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3E386-D0CB-C348-B896-7792C6CAC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84DA4-9E73-224C-BE06-96E0E350B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BFD6938-845B-4640-AC83-298685F05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2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4EB014A-8CE1-934D-BE24-A2DF1EB7B675}"/>
              </a:ext>
            </a:extLst>
          </p:cNvPr>
          <p:cNvSpPr/>
          <p:nvPr/>
        </p:nvSpPr>
        <p:spPr>
          <a:xfrm>
            <a:off x="0" y="0"/>
            <a:ext cx="12192000" cy="745832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نگاهم به توست هلاک نخواهم شد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خواهم بینم با چشمان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روحت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نگاهم به توست هلاک نخواهم شد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حکمتت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مرا هدایت کن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64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2F449D-CC65-6F42-A967-27C50ED68F68}"/>
              </a:ext>
            </a:extLst>
          </p:cNvPr>
          <p:cNvSpPr/>
          <p:nvPr/>
        </p:nvSpPr>
        <p:spPr>
          <a:xfrm>
            <a:off x="0" y="0"/>
            <a:ext cx="12192000" cy="71971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سپرم هستی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صخره ام هستی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ابد پیروزی ، دوستت دارم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40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2F449D-CC65-6F42-A967-27C50ED68F68}"/>
              </a:ext>
            </a:extLst>
          </p:cNvPr>
          <p:cNvSpPr/>
          <p:nvPr/>
        </p:nvSpPr>
        <p:spPr>
          <a:xfrm>
            <a:off x="0" y="0"/>
            <a:ext cx="12192000" cy="71971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 سلطنت می کند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 سلطنت می کند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 سلطنت می کند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ابد پیروز است 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83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2F449D-CC65-6F42-A967-27C50ED68F68}"/>
              </a:ext>
            </a:extLst>
          </p:cNvPr>
          <p:cNvSpPr/>
          <p:nvPr/>
        </p:nvSpPr>
        <p:spPr>
          <a:xfrm>
            <a:off x="0" y="0"/>
            <a:ext cx="12192000" cy="719716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سلطنت از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آنِ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اوست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ابد پیروز است 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7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BFD6938-845B-4640-AC83-298685F05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3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72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6</cp:revision>
  <dcterms:created xsi:type="dcterms:W3CDTF">2019-09-18T16:39:04Z</dcterms:created>
  <dcterms:modified xsi:type="dcterms:W3CDTF">2024-05-23T16:14:05Z</dcterms:modified>
</cp:coreProperties>
</file>