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75" r:id="rId5"/>
    <p:sldId id="276" r:id="rId6"/>
    <p:sldId id="27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13FE76F6-2147-6546-B5B1-FF46F9F134E1}"/>
    <pc:docChg chg="custSel addSld delSld modSld sldOrd modMainMaster">
      <pc:chgData name="Niloofar Hosseini" userId="eb3e3110-2622-43cd-88f0-a4c46bd91734" providerId="ADAL" clId="{13FE76F6-2147-6546-B5B1-FF46F9F134E1}" dt="2024-05-23T15:59:15.610" v="509" actId="255"/>
      <pc:docMkLst>
        <pc:docMk/>
      </pc:docMkLst>
      <pc:sldChg chg="setBg">
        <pc:chgData name="Niloofar Hosseini" userId="eb3e3110-2622-43cd-88f0-a4c46bd91734" providerId="ADAL" clId="{13FE76F6-2147-6546-B5B1-FF46F9F134E1}" dt="2024-05-23T14:39:48.243" v="51"/>
        <pc:sldMkLst>
          <pc:docMk/>
          <pc:sldMk cId="351805293" sldId="256"/>
        </pc:sldMkLst>
      </pc:sldChg>
      <pc:sldChg chg="addSp delSp modSp mod setBg">
        <pc:chgData name="Niloofar Hosseini" userId="eb3e3110-2622-43cd-88f0-a4c46bd91734" providerId="ADAL" clId="{13FE76F6-2147-6546-B5B1-FF46F9F134E1}" dt="2024-05-23T14:41:31.939" v="189"/>
        <pc:sldMkLst>
          <pc:docMk/>
          <pc:sldMk cId="1733104056" sldId="257"/>
        </pc:sldMkLst>
        <pc:spChg chg="add del mod">
          <ac:chgData name="Niloofar Hosseini" userId="eb3e3110-2622-43cd-88f0-a4c46bd91734" providerId="ADAL" clId="{13FE76F6-2147-6546-B5B1-FF46F9F134E1}" dt="2024-05-23T14:41:31.939" v="189"/>
          <ac:spMkLst>
            <pc:docMk/>
            <pc:sldMk cId="1733104056" sldId="257"/>
            <ac:spMk id="2" creationId="{E3B84266-AF51-88DB-CE30-FF9BA82BDAB9}"/>
          </ac:spMkLst>
        </pc:spChg>
        <pc:spChg chg="mod">
          <ac:chgData name="Niloofar Hosseini" userId="eb3e3110-2622-43cd-88f0-a4c46bd91734" providerId="ADAL" clId="{13FE76F6-2147-6546-B5B1-FF46F9F134E1}" dt="2024-05-23T14:41:28.218" v="187" actId="20577"/>
          <ac:spMkLst>
            <pc:docMk/>
            <pc:sldMk cId="1733104056" sldId="257"/>
            <ac:spMk id="6" creationId="{94C06D2E-7747-8142-9FF1-4E0126F420F5}"/>
          </ac:spMkLst>
        </pc:spChg>
        <pc:picChg chg="del">
          <ac:chgData name="Niloofar Hosseini" userId="eb3e3110-2622-43cd-88f0-a4c46bd91734" providerId="ADAL" clId="{13FE76F6-2147-6546-B5B1-FF46F9F134E1}" dt="2024-05-23T14:39:00.003" v="31" actId="478"/>
          <ac:picMkLst>
            <pc:docMk/>
            <pc:sldMk cId="1733104056" sldId="257"/>
            <ac:picMk id="5" creationId="{32DA878A-658B-604D-8248-D3A0499EE36D}"/>
          </ac:picMkLst>
        </pc:picChg>
      </pc:sldChg>
      <pc:sldChg chg="setBg">
        <pc:chgData name="Niloofar Hosseini" userId="eb3e3110-2622-43cd-88f0-a4c46bd91734" providerId="ADAL" clId="{13FE76F6-2147-6546-B5B1-FF46F9F134E1}" dt="2024-05-23T14:39:48.243" v="51"/>
        <pc:sldMkLst>
          <pc:docMk/>
          <pc:sldMk cId="1901181208" sldId="258"/>
        </pc:sldMkLst>
      </pc:sldChg>
      <pc:sldChg chg="delSp del mod">
        <pc:chgData name="Niloofar Hosseini" userId="eb3e3110-2622-43cd-88f0-a4c46bd91734" providerId="ADAL" clId="{13FE76F6-2147-6546-B5B1-FF46F9F134E1}" dt="2024-05-23T14:41:33.424" v="190" actId="2696"/>
        <pc:sldMkLst>
          <pc:docMk/>
          <pc:sldMk cId="1964491887" sldId="259"/>
        </pc:sldMkLst>
        <pc:picChg chg="del">
          <ac:chgData name="Niloofar Hosseini" userId="eb3e3110-2622-43cd-88f0-a4c46bd91734" providerId="ADAL" clId="{13FE76F6-2147-6546-B5B1-FF46F9F134E1}" dt="2024-05-23T14:39:14.552" v="38" actId="478"/>
          <ac:picMkLst>
            <pc:docMk/>
            <pc:sldMk cId="1964491887" sldId="259"/>
            <ac:picMk id="5" creationId="{32DA878A-658B-604D-8248-D3A0499EE36D}"/>
          </ac:picMkLst>
        </pc:picChg>
      </pc:sldChg>
      <pc:sldChg chg="delSp modSp mod">
        <pc:chgData name="Niloofar Hosseini" userId="eb3e3110-2622-43cd-88f0-a4c46bd91734" providerId="ADAL" clId="{13FE76F6-2147-6546-B5B1-FF46F9F134E1}" dt="2024-05-23T15:59:01.995" v="506" actId="255"/>
        <pc:sldMkLst>
          <pc:docMk/>
          <pc:sldMk cId="2831986300" sldId="260"/>
        </pc:sldMkLst>
        <pc:spChg chg="mod">
          <ac:chgData name="Niloofar Hosseini" userId="eb3e3110-2622-43cd-88f0-a4c46bd91734" providerId="ADAL" clId="{13FE76F6-2147-6546-B5B1-FF46F9F134E1}" dt="2024-05-23T15:59:01.995" v="506" actId="255"/>
          <ac:spMkLst>
            <pc:docMk/>
            <pc:sldMk cId="2831986300" sldId="260"/>
            <ac:spMk id="2" creationId="{1C2A9E3B-81FA-324A-87F1-B1DDD9C497B0}"/>
          </ac:spMkLst>
        </pc:spChg>
        <pc:picChg chg="del">
          <ac:chgData name="Niloofar Hosseini" userId="eb3e3110-2622-43cd-88f0-a4c46bd91734" providerId="ADAL" clId="{13FE76F6-2147-6546-B5B1-FF46F9F134E1}" dt="2024-05-23T14:39:22.600" v="39" actId="478"/>
          <ac:picMkLst>
            <pc:docMk/>
            <pc:sldMk cId="2831986300" sldId="260"/>
            <ac:picMk id="5" creationId="{32DA878A-658B-604D-8248-D3A0499EE36D}"/>
          </ac:picMkLst>
        </pc:picChg>
      </pc:sldChg>
      <pc:sldChg chg="delSp del mod">
        <pc:chgData name="Niloofar Hosseini" userId="eb3e3110-2622-43cd-88f0-a4c46bd91734" providerId="ADAL" clId="{13FE76F6-2147-6546-B5B1-FF46F9F134E1}" dt="2024-05-23T14:43:10.728" v="300" actId="2696"/>
        <pc:sldMkLst>
          <pc:docMk/>
          <pc:sldMk cId="4029806246" sldId="261"/>
        </pc:sldMkLst>
        <pc:picChg chg="del">
          <ac:chgData name="Niloofar Hosseini" userId="eb3e3110-2622-43cd-88f0-a4c46bd91734" providerId="ADAL" clId="{13FE76F6-2147-6546-B5B1-FF46F9F134E1}" dt="2024-05-23T14:39:24.064" v="40" actId="478"/>
          <ac:picMkLst>
            <pc:docMk/>
            <pc:sldMk cId="4029806246" sldId="261"/>
            <ac:picMk id="5" creationId="{32DA878A-658B-604D-8248-D3A0499EE36D}"/>
          </ac:picMkLst>
        </pc:picChg>
      </pc:sldChg>
      <pc:sldChg chg="del">
        <pc:chgData name="Niloofar Hosseini" userId="eb3e3110-2622-43cd-88f0-a4c46bd91734" providerId="ADAL" clId="{13FE76F6-2147-6546-B5B1-FF46F9F134E1}" dt="2024-05-23T14:39:30.172" v="45" actId="2696"/>
        <pc:sldMkLst>
          <pc:docMk/>
          <pc:sldMk cId="1848863638" sldId="264"/>
        </pc:sldMkLst>
      </pc:sldChg>
      <pc:sldChg chg="delSp del mod">
        <pc:chgData name="Niloofar Hosseini" userId="eb3e3110-2622-43cd-88f0-a4c46bd91734" providerId="ADAL" clId="{13FE76F6-2147-6546-B5B1-FF46F9F134E1}" dt="2024-05-23T14:43:56.839" v="409" actId="2696"/>
        <pc:sldMkLst>
          <pc:docMk/>
          <pc:sldMk cId="2147982202" sldId="268"/>
        </pc:sldMkLst>
        <pc:picChg chg="del">
          <ac:chgData name="Niloofar Hosseini" userId="eb3e3110-2622-43cd-88f0-a4c46bd91734" providerId="ADAL" clId="{13FE76F6-2147-6546-B5B1-FF46F9F134E1}" dt="2024-05-23T14:39:25.423" v="41" actId="478"/>
          <ac:picMkLst>
            <pc:docMk/>
            <pc:sldMk cId="2147982202" sldId="268"/>
            <ac:picMk id="5" creationId="{32DA878A-658B-604D-8248-D3A0499EE36D}"/>
          </ac:picMkLst>
        </pc:picChg>
      </pc:sldChg>
      <pc:sldChg chg="delSp del mod">
        <pc:chgData name="Niloofar Hosseini" userId="eb3e3110-2622-43cd-88f0-a4c46bd91734" providerId="ADAL" clId="{13FE76F6-2147-6546-B5B1-FF46F9F134E1}" dt="2024-05-23T14:43:58.453" v="410" actId="2696"/>
        <pc:sldMkLst>
          <pc:docMk/>
          <pc:sldMk cId="4030713460" sldId="269"/>
        </pc:sldMkLst>
        <pc:picChg chg="del">
          <ac:chgData name="Niloofar Hosseini" userId="eb3e3110-2622-43cd-88f0-a4c46bd91734" providerId="ADAL" clId="{13FE76F6-2147-6546-B5B1-FF46F9F134E1}" dt="2024-05-23T14:39:26.540" v="42" actId="478"/>
          <ac:picMkLst>
            <pc:docMk/>
            <pc:sldMk cId="4030713460" sldId="269"/>
            <ac:picMk id="5" creationId="{32DA878A-658B-604D-8248-D3A0499EE36D}"/>
          </ac:picMkLst>
        </pc:picChg>
      </pc:sldChg>
      <pc:sldChg chg="delSp modSp mod">
        <pc:chgData name="Niloofar Hosseini" userId="eb3e3110-2622-43cd-88f0-a4c46bd91734" providerId="ADAL" clId="{13FE76F6-2147-6546-B5B1-FF46F9F134E1}" dt="2024-05-23T15:59:15.610" v="509" actId="255"/>
        <pc:sldMkLst>
          <pc:docMk/>
          <pc:sldMk cId="4111876307" sldId="272"/>
        </pc:sldMkLst>
        <pc:spChg chg="mod">
          <ac:chgData name="Niloofar Hosseini" userId="eb3e3110-2622-43cd-88f0-a4c46bd91734" providerId="ADAL" clId="{13FE76F6-2147-6546-B5B1-FF46F9F134E1}" dt="2024-05-23T15:59:15.610" v="509" actId="255"/>
          <ac:spMkLst>
            <pc:docMk/>
            <pc:sldMk cId="4111876307" sldId="272"/>
            <ac:spMk id="2" creationId="{23910495-B1A1-B944-A241-AFF9D3E3B86B}"/>
          </ac:spMkLst>
        </pc:spChg>
        <pc:picChg chg="del">
          <ac:chgData name="Niloofar Hosseini" userId="eb3e3110-2622-43cd-88f0-a4c46bd91734" providerId="ADAL" clId="{13FE76F6-2147-6546-B5B1-FF46F9F134E1}" dt="2024-05-23T14:39:31.776" v="46" actId="478"/>
          <ac:picMkLst>
            <pc:docMk/>
            <pc:sldMk cId="4111876307" sldId="272"/>
            <ac:picMk id="5" creationId="{32DA878A-658B-604D-8248-D3A0499EE36D}"/>
          </ac:picMkLst>
        </pc:picChg>
      </pc:sldChg>
      <pc:sldChg chg="delSp del mod">
        <pc:chgData name="Niloofar Hosseini" userId="eb3e3110-2622-43cd-88f0-a4c46bd91734" providerId="ADAL" clId="{13FE76F6-2147-6546-B5B1-FF46F9F134E1}" dt="2024-05-23T14:43:59.254" v="411" actId="2696"/>
        <pc:sldMkLst>
          <pc:docMk/>
          <pc:sldMk cId="3067656718" sldId="273"/>
        </pc:sldMkLst>
        <pc:picChg chg="del">
          <ac:chgData name="Niloofar Hosseini" userId="eb3e3110-2622-43cd-88f0-a4c46bd91734" providerId="ADAL" clId="{13FE76F6-2147-6546-B5B1-FF46F9F134E1}" dt="2024-05-23T14:39:28.332" v="43" actId="478"/>
          <ac:picMkLst>
            <pc:docMk/>
            <pc:sldMk cId="3067656718" sldId="273"/>
            <ac:picMk id="5" creationId="{32DA878A-658B-604D-8248-D3A0499EE36D}"/>
          </ac:picMkLst>
        </pc:picChg>
      </pc:sldChg>
      <pc:sldChg chg="delSp del mod">
        <pc:chgData name="Niloofar Hosseini" userId="eb3e3110-2622-43cd-88f0-a4c46bd91734" providerId="ADAL" clId="{13FE76F6-2147-6546-B5B1-FF46F9F134E1}" dt="2024-05-23T14:44:00.149" v="412" actId="2696"/>
        <pc:sldMkLst>
          <pc:docMk/>
          <pc:sldMk cId="1111803072" sldId="274"/>
        </pc:sldMkLst>
        <pc:picChg chg="del">
          <ac:chgData name="Niloofar Hosseini" userId="eb3e3110-2622-43cd-88f0-a4c46bd91734" providerId="ADAL" clId="{13FE76F6-2147-6546-B5B1-FF46F9F134E1}" dt="2024-05-23T14:39:29.408" v="44" actId="478"/>
          <ac:picMkLst>
            <pc:docMk/>
            <pc:sldMk cId="1111803072" sldId="274"/>
            <ac:picMk id="5" creationId="{32DA878A-658B-604D-8248-D3A0499EE36D}"/>
          </ac:picMkLst>
        </pc:picChg>
      </pc:sldChg>
      <pc:sldChg chg="modSp add mod ord">
        <pc:chgData name="Niloofar Hosseini" userId="eb3e3110-2622-43cd-88f0-a4c46bd91734" providerId="ADAL" clId="{13FE76F6-2147-6546-B5B1-FF46F9F134E1}" dt="2024-05-23T14:43:47.023" v="406" actId="20577"/>
        <pc:sldMkLst>
          <pc:docMk/>
          <pc:sldMk cId="1760476199" sldId="275"/>
        </pc:sldMkLst>
        <pc:spChg chg="mod">
          <ac:chgData name="Niloofar Hosseini" userId="eb3e3110-2622-43cd-88f0-a4c46bd91734" providerId="ADAL" clId="{13FE76F6-2147-6546-B5B1-FF46F9F134E1}" dt="2024-05-23T14:43:47.023" v="406" actId="20577"/>
          <ac:spMkLst>
            <pc:docMk/>
            <pc:sldMk cId="1760476199" sldId="275"/>
            <ac:spMk id="6" creationId="{94C06D2E-7747-8142-9FF1-4E0126F420F5}"/>
          </ac:spMkLst>
        </pc:spChg>
      </pc:sldChg>
      <pc:sldChg chg="modSp add mod ord">
        <pc:chgData name="Niloofar Hosseini" userId="eb3e3110-2622-43cd-88f0-a4c46bd91734" providerId="ADAL" clId="{13FE76F6-2147-6546-B5B1-FF46F9F134E1}" dt="2024-05-23T15:59:10.044" v="508" actId="255"/>
        <pc:sldMkLst>
          <pc:docMk/>
          <pc:sldMk cId="2846218669" sldId="276"/>
        </pc:sldMkLst>
        <pc:spChg chg="mod">
          <ac:chgData name="Niloofar Hosseini" userId="eb3e3110-2622-43cd-88f0-a4c46bd91734" providerId="ADAL" clId="{13FE76F6-2147-6546-B5B1-FF46F9F134E1}" dt="2024-05-23T15:59:10.044" v="508" actId="255"/>
          <ac:spMkLst>
            <pc:docMk/>
            <pc:sldMk cId="2846218669" sldId="276"/>
            <ac:spMk id="2" creationId="{1C2A9E3B-81FA-324A-87F1-B1DDD9C497B0}"/>
          </ac:spMkLst>
        </pc:spChg>
      </pc:sldChg>
      <pc:sldMasterChg chg="setBg modSldLayout">
        <pc:chgData name="Niloofar Hosseini" userId="eb3e3110-2622-43cd-88f0-a4c46bd91734" providerId="ADAL" clId="{13FE76F6-2147-6546-B5B1-FF46F9F134E1}" dt="2024-05-23T14:39:11.164" v="37"/>
        <pc:sldMasterMkLst>
          <pc:docMk/>
          <pc:sldMasterMk cId="2532343407" sldId="2147483648"/>
        </pc:sldMasterMkLst>
        <pc:sldLayoutChg chg="setBg">
          <pc:chgData name="Niloofar Hosseini" userId="eb3e3110-2622-43cd-88f0-a4c46bd91734" providerId="ADAL" clId="{13FE76F6-2147-6546-B5B1-FF46F9F134E1}" dt="2024-05-23T14:39:11.164" v="37"/>
          <pc:sldLayoutMkLst>
            <pc:docMk/>
            <pc:sldMasterMk cId="2532343407" sldId="2147483648"/>
            <pc:sldLayoutMk cId="3331491759" sldId="2147483649"/>
          </pc:sldLayoutMkLst>
        </pc:sldLayoutChg>
        <pc:sldLayoutChg chg="setBg">
          <pc:chgData name="Niloofar Hosseini" userId="eb3e3110-2622-43cd-88f0-a4c46bd91734" providerId="ADAL" clId="{13FE76F6-2147-6546-B5B1-FF46F9F134E1}" dt="2024-05-23T14:39:11.164" v="37"/>
          <pc:sldLayoutMkLst>
            <pc:docMk/>
            <pc:sldMasterMk cId="2532343407" sldId="2147483648"/>
            <pc:sldLayoutMk cId="927170501" sldId="2147483650"/>
          </pc:sldLayoutMkLst>
        </pc:sldLayoutChg>
        <pc:sldLayoutChg chg="setBg">
          <pc:chgData name="Niloofar Hosseini" userId="eb3e3110-2622-43cd-88f0-a4c46bd91734" providerId="ADAL" clId="{13FE76F6-2147-6546-B5B1-FF46F9F134E1}" dt="2024-05-23T14:39:11.164" v="37"/>
          <pc:sldLayoutMkLst>
            <pc:docMk/>
            <pc:sldMasterMk cId="2532343407" sldId="2147483648"/>
            <pc:sldLayoutMk cId="2432038097" sldId="2147483651"/>
          </pc:sldLayoutMkLst>
        </pc:sldLayoutChg>
        <pc:sldLayoutChg chg="setBg">
          <pc:chgData name="Niloofar Hosseini" userId="eb3e3110-2622-43cd-88f0-a4c46bd91734" providerId="ADAL" clId="{13FE76F6-2147-6546-B5B1-FF46F9F134E1}" dt="2024-05-23T14:39:11.164" v="37"/>
          <pc:sldLayoutMkLst>
            <pc:docMk/>
            <pc:sldMasterMk cId="2532343407" sldId="2147483648"/>
            <pc:sldLayoutMk cId="506594021" sldId="2147483652"/>
          </pc:sldLayoutMkLst>
        </pc:sldLayoutChg>
        <pc:sldLayoutChg chg="setBg">
          <pc:chgData name="Niloofar Hosseini" userId="eb3e3110-2622-43cd-88f0-a4c46bd91734" providerId="ADAL" clId="{13FE76F6-2147-6546-B5B1-FF46F9F134E1}" dt="2024-05-23T14:39:11.164" v="37"/>
          <pc:sldLayoutMkLst>
            <pc:docMk/>
            <pc:sldMasterMk cId="2532343407" sldId="2147483648"/>
            <pc:sldLayoutMk cId="3031227146" sldId="2147483653"/>
          </pc:sldLayoutMkLst>
        </pc:sldLayoutChg>
        <pc:sldLayoutChg chg="setBg">
          <pc:chgData name="Niloofar Hosseini" userId="eb3e3110-2622-43cd-88f0-a4c46bd91734" providerId="ADAL" clId="{13FE76F6-2147-6546-B5B1-FF46F9F134E1}" dt="2024-05-23T14:39:11.164" v="37"/>
          <pc:sldLayoutMkLst>
            <pc:docMk/>
            <pc:sldMasterMk cId="2532343407" sldId="2147483648"/>
            <pc:sldLayoutMk cId="1591152336" sldId="2147483654"/>
          </pc:sldLayoutMkLst>
        </pc:sldLayoutChg>
        <pc:sldLayoutChg chg="setBg">
          <pc:chgData name="Niloofar Hosseini" userId="eb3e3110-2622-43cd-88f0-a4c46bd91734" providerId="ADAL" clId="{13FE76F6-2147-6546-B5B1-FF46F9F134E1}" dt="2024-05-23T14:39:11.164" v="37"/>
          <pc:sldLayoutMkLst>
            <pc:docMk/>
            <pc:sldMasterMk cId="2532343407" sldId="2147483648"/>
            <pc:sldLayoutMk cId="2277544132" sldId="2147483655"/>
          </pc:sldLayoutMkLst>
        </pc:sldLayoutChg>
        <pc:sldLayoutChg chg="setBg">
          <pc:chgData name="Niloofar Hosseini" userId="eb3e3110-2622-43cd-88f0-a4c46bd91734" providerId="ADAL" clId="{13FE76F6-2147-6546-B5B1-FF46F9F134E1}" dt="2024-05-23T14:39:11.164" v="37"/>
          <pc:sldLayoutMkLst>
            <pc:docMk/>
            <pc:sldMasterMk cId="2532343407" sldId="2147483648"/>
            <pc:sldLayoutMk cId="3265140478" sldId="2147483656"/>
          </pc:sldLayoutMkLst>
        </pc:sldLayoutChg>
        <pc:sldLayoutChg chg="setBg">
          <pc:chgData name="Niloofar Hosseini" userId="eb3e3110-2622-43cd-88f0-a4c46bd91734" providerId="ADAL" clId="{13FE76F6-2147-6546-B5B1-FF46F9F134E1}" dt="2024-05-23T14:39:11.164" v="37"/>
          <pc:sldLayoutMkLst>
            <pc:docMk/>
            <pc:sldMasterMk cId="2532343407" sldId="2147483648"/>
            <pc:sldLayoutMk cId="2670895879" sldId="2147483657"/>
          </pc:sldLayoutMkLst>
        </pc:sldLayoutChg>
        <pc:sldLayoutChg chg="setBg">
          <pc:chgData name="Niloofar Hosseini" userId="eb3e3110-2622-43cd-88f0-a4c46bd91734" providerId="ADAL" clId="{13FE76F6-2147-6546-B5B1-FF46F9F134E1}" dt="2024-05-23T14:39:11.164" v="37"/>
          <pc:sldLayoutMkLst>
            <pc:docMk/>
            <pc:sldMasterMk cId="2532343407" sldId="2147483648"/>
            <pc:sldLayoutMk cId="4000419339" sldId="2147483658"/>
          </pc:sldLayoutMkLst>
        </pc:sldLayoutChg>
        <pc:sldLayoutChg chg="setBg">
          <pc:chgData name="Niloofar Hosseini" userId="eb3e3110-2622-43cd-88f0-a4c46bd91734" providerId="ADAL" clId="{13FE76F6-2147-6546-B5B1-FF46F9F134E1}" dt="2024-05-23T14:39:11.164" v="37"/>
          <pc:sldLayoutMkLst>
            <pc:docMk/>
            <pc:sldMasterMk cId="2532343407" sldId="2147483648"/>
            <pc:sldLayoutMk cId="234843865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3A225-E015-6C46-8C30-C0BDB8963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C1A9CF-BE6D-BE4E-AFF6-C5AA8127E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7A49D-66D8-3D48-8822-707B233CE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FC57-33B1-394A-94E1-CE084F2FDDA2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B1692-3FE3-EC44-9D81-346356781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A030A-8BF1-4F48-86CF-A6F6E40B2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A3E3-8280-4D40-A400-BA3526612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9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FA9EB-1669-3544-B992-0C7A4210E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4FC3A8-7929-714C-9DD5-4E8AF2433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30AB7-269A-174F-9015-BDFC385DC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FC57-33B1-394A-94E1-CE084F2FDDA2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D1FDE-940C-AC4D-9209-8D7607B3A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5DA1B-B3C1-C347-BDD2-084BCA2B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A3E3-8280-4D40-A400-BA3526612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1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488DC9-ADBD-9842-ABD9-786BA2739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54A6D-3AA3-834F-B37D-68D22996C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3EEA6-897A-BC4E-90B2-4E0573258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FC57-33B1-394A-94E1-CE084F2FDDA2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B8E33-64B8-6949-9661-91B137002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D8FA5-E544-0F4A-99C3-914BB605C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A3E3-8280-4D40-A400-BA3526612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935FB-B14C-B44A-9C3F-959F4E05E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9BA0E-A92A-794A-835E-D993D293D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30971-2636-A44D-ABD0-0DF9DE44F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FC57-33B1-394A-94E1-CE084F2FDDA2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255E1-9645-7845-973B-2331D3829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4EB58-7AFD-AA44-952C-1301D4632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A3E3-8280-4D40-A400-BA3526612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7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FDCB2-ED37-BF49-9666-13C6AF1EA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2A39A-205E-9A4A-A597-6001F1EAB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F3E7-C565-4D4D-8E7F-B74155035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FC57-33B1-394A-94E1-CE084F2FDDA2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C6B1F-8073-1F42-9824-1DF0B67C8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031DF-75D7-1E40-817C-C84998BA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A3E3-8280-4D40-A400-BA3526612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3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2D6D-BF18-214C-B605-CECF3A7C2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E6A9A-8EBD-AD4A-A46A-00A996B3E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9C473-9B29-F64F-A92A-BBE7BB3D9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26731-FA93-F147-AA86-C73BD3653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FC57-33B1-394A-94E1-CE084F2FDDA2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87B2F-8A0A-6D4B-9785-657823CE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2B234-4E9D-4547-8EB2-19BBFD0AB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A3E3-8280-4D40-A400-BA3526612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9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36E92-EA40-9147-8400-3E2122A0E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DD019-546A-E84F-8D8D-9D7A1D391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0FE92-5628-1F4A-B207-0119BA81D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4756FA-A8A2-C147-AF28-F30D506E53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E07835-B381-6945-847A-2AB17879B7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1C7204-23AE-394D-9518-C34234D45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FC57-33B1-394A-94E1-CE084F2FDDA2}" type="datetimeFigureOut">
              <a:rPr lang="en-US" smtClean="0"/>
              <a:t>5/23/24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F1EECD-7301-3E4D-92C5-216B5FD2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A7BD2A-66A8-0044-AC22-870C7DBB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A3E3-8280-4D40-A400-BA3526612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2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6A5D5-E6FC-CF46-99B9-03514EB9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EC1EDB-B1CB-3A44-A196-9102327BC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FC57-33B1-394A-94E1-CE084F2FDDA2}" type="datetimeFigureOut">
              <a:rPr lang="en-US" smtClean="0"/>
              <a:t>5/23/24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991048-7C66-754F-8020-1DBF5803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846C1-BCC8-204C-988A-A912E583A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A3E3-8280-4D40-A400-BA3526612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5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9B0EB1-C467-C44A-BBED-76B70928B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FC57-33B1-394A-94E1-CE084F2FDDA2}" type="datetimeFigureOut">
              <a:rPr lang="en-US" smtClean="0"/>
              <a:t>5/23/24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83B68D-18E3-D641-BE7E-DA47B4D2B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C5C45-336B-C247-AACB-DA35C12C6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A3E3-8280-4D40-A400-BA3526612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4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F06C5-61AA-7D42-AF64-0AE59736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1042C-FDCF-DD46-9E97-953DC7FBA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73FE48-2477-6B48-87BA-EB1634C8E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B1AF80-3E77-8A48-B4D9-3B12BA89D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FC57-33B1-394A-94E1-CE084F2FDDA2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1B4A1-D46B-8F41-B8E2-13222314C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9DAB8-A0DC-A745-9AC1-0D9C43B1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A3E3-8280-4D40-A400-BA3526612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4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1BA91-52E7-884E-A881-34B204B1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110A17-F595-3C4F-B03E-3B1FDEDE7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158A5-7EA6-954C-93CD-72D7A40A8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609B1-3668-A544-A9EB-24EF22750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FC57-33B1-394A-94E1-CE084F2FDDA2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DCF95-D14A-974E-8420-015D2328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0A590-10FF-674C-88DF-8BB6E8C2E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A3E3-8280-4D40-A400-BA3526612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9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6E6456-6719-FC49-9189-009DD533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2F4A3-E6ED-4A46-AFBD-1A44C177B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7A242-EB20-2B4B-B76E-B118DD570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4FC57-33B1-394A-94E1-CE084F2FDDA2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5B017-2716-C74D-966D-7E0295490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AAB7E-5C7A-4349-B3A2-731C911DE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2A3E3-8280-4D40-A400-BA3526612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4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F4EE690-9B96-3F4D-AA48-5E629A566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C06D2E-7747-8142-9FF1-4E0126F420F5}"/>
              </a:ext>
            </a:extLst>
          </p:cNvPr>
          <p:cNvSpPr/>
          <p:nvPr/>
        </p:nvSpPr>
        <p:spPr>
          <a:xfrm>
            <a:off x="1" y="0"/>
            <a:ext cx="12192000" cy="75940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مرا می پذیری تو با خون پاکت عیسی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و دانم بهایی که دادی </a:t>
            </a:r>
            <a:r>
              <a:rPr lang="fa-IR" sz="46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بهرم</a:t>
            </a:r>
            <a:endParaRPr lang="fa-IR" sz="4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با وجود خطاها سنگینی گناهان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مرا می پذیری </a:t>
            </a:r>
            <a:r>
              <a:rPr lang="fa-IR" sz="46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خداوندم</a:t>
            </a:r>
            <a:endParaRPr lang="fa-IR" sz="4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4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en-US" sz="4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3104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2A9E3B-81FA-324A-87F1-B1DDD9C497B0}"/>
              </a:ext>
            </a:extLst>
          </p:cNvPr>
          <p:cNvSpPr/>
          <p:nvPr/>
        </p:nvSpPr>
        <p:spPr>
          <a:xfrm>
            <a:off x="0" y="0"/>
            <a:ext cx="12192000" cy="6964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  <a:spcAft>
                <a:spcPts val="800"/>
              </a:spcAft>
            </a:pPr>
            <a:endParaRPr lang="fa-IR" sz="1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  <a:spcAft>
                <a:spcPts val="800"/>
              </a:spcAft>
            </a:pP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تویی </a:t>
            </a:r>
            <a:r>
              <a:rPr lang="fa-IR" sz="45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ملجای</a:t>
            </a: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من تویی امید من</a:t>
            </a:r>
          </a:p>
          <a:p>
            <a:pPr algn="ctr" rtl="1">
              <a:lnSpc>
                <a:spcPct val="200000"/>
              </a:lnSpc>
              <a:spcAft>
                <a:spcPts val="800"/>
              </a:spcAft>
            </a:pPr>
            <a:r>
              <a:rPr lang="fa-IR" sz="45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پوشانیدی</a:t>
            </a: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مرا با خون خود در حضور تخت پدر</a:t>
            </a:r>
          </a:p>
          <a:p>
            <a:pPr algn="ctr" rtl="1">
              <a:lnSpc>
                <a:spcPct val="200000"/>
              </a:lnSpc>
              <a:spcAft>
                <a:spcPts val="800"/>
              </a:spcAft>
            </a:pPr>
            <a:r>
              <a:rPr lang="fa-IR" sz="45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پوشانیدی</a:t>
            </a: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مرا با خون خود در حضور تخت پدر</a:t>
            </a:r>
          </a:p>
          <a:p>
            <a:pPr algn="ctr" rtl="1">
              <a:lnSpc>
                <a:spcPct val="200000"/>
              </a:lnSpc>
              <a:spcAft>
                <a:spcPts val="800"/>
              </a:spcAft>
            </a:pPr>
            <a:endParaRPr lang="fa-IR" sz="6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1986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C06D2E-7747-8142-9FF1-4E0126F420F5}"/>
              </a:ext>
            </a:extLst>
          </p:cNvPr>
          <p:cNvSpPr/>
          <p:nvPr/>
        </p:nvSpPr>
        <p:spPr>
          <a:xfrm>
            <a:off x="1" y="0"/>
            <a:ext cx="12192000" cy="75940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مرا می پذیری تو با فیض و عشقم عیسی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6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سرودم</a:t>
            </a:r>
            <a:r>
              <a:rPr lang="fa-IR" sz="4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fa-IR" sz="46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پاسخیست</a:t>
            </a:r>
            <a:r>
              <a:rPr lang="fa-IR" sz="4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 به صلیب تو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بر روی زانوانم با زخم روح و جانم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دانم </a:t>
            </a:r>
            <a:r>
              <a:rPr lang="fa-IR" sz="46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شفایم</a:t>
            </a:r>
            <a:r>
              <a:rPr lang="fa-IR" sz="4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 تنها تویی عیسی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4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en-US" sz="4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0476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2A9E3B-81FA-324A-87F1-B1DDD9C497B0}"/>
              </a:ext>
            </a:extLst>
          </p:cNvPr>
          <p:cNvSpPr/>
          <p:nvPr/>
        </p:nvSpPr>
        <p:spPr>
          <a:xfrm>
            <a:off x="0" y="0"/>
            <a:ext cx="12192000" cy="68720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  <a:spcAft>
                <a:spcPts val="800"/>
              </a:spcAft>
            </a:pPr>
            <a:endParaRPr lang="fa-IR" sz="1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  <a:spcAft>
                <a:spcPts val="800"/>
              </a:spcAft>
            </a:pP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تویی </a:t>
            </a:r>
            <a:r>
              <a:rPr lang="fa-IR" sz="45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ملجای</a:t>
            </a: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من تویی امید من</a:t>
            </a:r>
          </a:p>
          <a:p>
            <a:pPr algn="ctr" rtl="1">
              <a:lnSpc>
                <a:spcPct val="200000"/>
              </a:lnSpc>
              <a:spcAft>
                <a:spcPts val="800"/>
              </a:spcAft>
            </a:pPr>
            <a:r>
              <a:rPr lang="fa-IR" sz="45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پوشانیدی</a:t>
            </a: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مرا با خون خود در حضور تخت پدر</a:t>
            </a:r>
          </a:p>
          <a:p>
            <a:pPr algn="ctr" rtl="1">
              <a:lnSpc>
                <a:spcPct val="200000"/>
              </a:lnSpc>
              <a:spcAft>
                <a:spcPts val="800"/>
              </a:spcAft>
            </a:pPr>
            <a:r>
              <a:rPr lang="fa-IR" sz="45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پوشانیدی</a:t>
            </a: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مرا با خون خود در حضور تخت پدر</a:t>
            </a:r>
          </a:p>
          <a:p>
            <a:pPr algn="ctr" rtl="1">
              <a:lnSpc>
                <a:spcPct val="200000"/>
              </a:lnSpc>
              <a:spcAft>
                <a:spcPts val="800"/>
              </a:spcAft>
            </a:pPr>
            <a:endParaRPr lang="fa-IR" sz="6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46218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910495-B1A1-B944-A241-AFF9D3E3B86B}"/>
              </a:ext>
            </a:extLst>
          </p:cNvPr>
          <p:cNvSpPr/>
          <p:nvPr/>
        </p:nvSpPr>
        <p:spPr>
          <a:xfrm>
            <a:off x="0" y="0"/>
            <a:ext cx="12192000" cy="75940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2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خون عیساست نجات من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خون عیساست حیات من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خون عیساست </a:t>
            </a:r>
            <a:r>
              <a:rPr lang="fa-IR" sz="45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شفای</a:t>
            </a: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من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خون عیساست آزادی من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4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en-US" sz="4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11876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F4EE690-9B96-3F4D-AA48-5E629A566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8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114</Words>
  <Application>Microsoft Macintosh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Rose, Daniel (Student)</dc:creator>
  <cp:lastModifiedBy>Niloofar Hosseini</cp:lastModifiedBy>
  <cp:revision>7</cp:revision>
  <dcterms:created xsi:type="dcterms:W3CDTF">2019-08-26T17:49:46Z</dcterms:created>
  <dcterms:modified xsi:type="dcterms:W3CDTF">2024-05-23T15:59:23Z</dcterms:modified>
</cp:coreProperties>
</file>