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591F77-7994-D248-B967-20773E6DC9A5}"/>
    <pc:docChg chg="undo custSel addSld delSld modSld sldOrd modMainMaster">
      <pc:chgData name="Niloofar Hosseini" userId="eb3e3110-2622-43cd-88f0-a4c46bd91734" providerId="ADAL" clId="{45591F77-7994-D248-B967-20773E6DC9A5}" dt="2024-05-23T13:56:09.914" v="522" actId="20578"/>
      <pc:docMkLst>
        <pc:docMk/>
      </pc:docMkLst>
      <pc:sldChg chg="addSp delSp modSp mod setBg">
        <pc:chgData name="Niloofar Hosseini" userId="eb3e3110-2622-43cd-88f0-a4c46bd91734" providerId="ADAL" clId="{45591F77-7994-D248-B967-20773E6DC9A5}" dt="2024-05-23T13:49:27.094" v="130"/>
        <pc:sldMkLst>
          <pc:docMk/>
          <pc:sldMk cId="1501072024" sldId="256"/>
        </pc:sldMkLst>
        <pc:spChg chg="add del mod">
          <ac:chgData name="Niloofar Hosseini" userId="eb3e3110-2622-43cd-88f0-a4c46bd91734" providerId="ADAL" clId="{45591F77-7994-D248-B967-20773E6DC9A5}" dt="2024-05-23T13:48:38.216" v="94"/>
          <ac:spMkLst>
            <pc:docMk/>
            <pc:sldMk cId="1501072024" sldId="256"/>
            <ac:spMk id="2" creationId="{C09FD777-D8CF-DFB8-6CC1-CE56F586B1D6}"/>
          </ac:spMkLst>
        </pc:spChg>
        <pc:spChg chg="mod">
          <ac:chgData name="Niloofar Hosseini" userId="eb3e3110-2622-43cd-88f0-a4c46bd91734" providerId="ADAL" clId="{45591F77-7994-D248-B967-20773E6DC9A5}" dt="2024-05-23T13:48:32.623" v="92" actId="403"/>
          <ac:spMkLst>
            <pc:docMk/>
            <pc:sldMk cId="150107202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49:50.140" v="135" actId="2696"/>
        <pc:sldMkLst>
          <pc:docMk/>
          <pc:sldMk cId="259125393" sldId="257"/>
        </pc:sldMkLst>
      </pc:sldChg>
      <pc:sldChg chg="modSp mod">
        <pc:chgData name="Niloofar Hosseini" userId="eb3e3110-2622-43cd-88f0-a4c46bd91734" providerId="ADAL" clId="{45591F77-7994-D248-B967-20773E6DC9A5}" dt="2024-05-23T13:51:03.691" v="179" actId="20577"/>
        <pc:sldMkLst>
          <pc:docMk/>
          <pc:sldMk cId="1352498876" sldId="258"/>
        </pc:sldMkLst>
        <pc:spChg chg="mod">
          <ac:chgData name="Niloofar Hosseini" userId="eb3e3110-2622-43cd-88f0-a4c46bd91734" providerId="ADAL" clId="{45591F77-7994-D248-B967-20773E6DC9A5}" dt="2024-05-23T13:51:03.691" v="179" actId="20577"/>
          <ac:spMkLst>
            <pc:docMk/>
            <pc:sldMk cId="1352498876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5591F77-7994-D248-B967-20773E6DC9A5}" dt="2024-05-23T13:51:49.808" v="244" actId="2696"/>
        <pc:sldMkLst>
          <pc:docMk/>
          <pc:sldMk cId="238922100" sldId="259"/>
        </pc:sldMkLst>
      </pc:sldChg>
      <pc:sldChg chg="del">
        <pc:chgData name="Niloofar Hosseini" userId="eb3e3110-2622-43cd-88f0-a4c46bd91734" providerId="ADAL" clId="{45591F77-7994-D248-B967-20773E6DC9A5}" dt="2024-05-23T13:51:50.727" v="245" actId="2696"/>
        <pc:sldMkLst>
          <pc:docMk/>
          <pc:sldMk cId="4229024745" sldId="260"/>
        </pc:sldMkLst>
      </pc:sldChg>
      <pc:sldChg chg="del">
        <pc:chgData name="Niloofar Hosseini" userId="eb3e3110-2622-43cd-88f0-a4c46bd91734" providerId="ADAL" clId="{45591F77-7994-D248-B967-20773E6DC9A5}" dt="2024-05-23T13:52:58.566" v="322" actId="2696"/>
        <pc:sldMkLst>
          <pc:docMk/>
          <pc:sldMk cId="1469220560" sldId="261"/>
        </pc:sldMkLst>
      </pc:sldChg>
      <pc:sldChg chg="del">
        <pc:chgData name="Niloofar Hosseini" userId="eb3e3110-2622-43cd-88f0-a4c46bd91734" providerId="ADAL" clId="{45591F77-7994-D248-B967-20773E6DC9A5}" dt="2024-05-23T13:54:10.329" v="420" actId="2696"/>
        <pc:sldMkLst>
          <pc:docMk/>
          <pc:sldMk cId="627863494" sldId="262"/>
        </pc:sldMkLst>
      </pc:sldChg>
      <pc:sldChg chg="del">
        <pc:chgData name="Niloofar Hosseini" userId="eb3e3110-2622-43cd-88f0-a4c46bd91734" providerId="ADAL" clId="{45591F77-7994-D248-B967-20773E6DC9A5}" dt="2024-05-23T13:55:38.468" v="517" actId="2696"/>
        <pc:sldMkLst>
          <pc:docMk/>
          <pc:sldMk cId="2795441010" sldId="263"/>
        </pc:sldMkLst>
      </pc:sldChg>
      <pc:sldChg chg="del">
        <pc:chgData name="Niloofar Hosseini" userId="eb3e3110-2622-43cd-88f0-a4c46bd91734" providerId="ADAL" clId="{45591F77-7994-D248-B967-20773E6DC9A5}" dt="2024-05-23T13:55:39.206" v="518" actId="2696"/>
        <pc:sldMkLst>
          <pc:docMk/>
          <pc:sldMk cId="3096572453" sldId="264"/>
        </pc:sldMkLst>
      </pc:sldChg>
      <pc:sldChg chg="setBg">
        <pc:chgData name="Niloofar Hosseini" userId="eb3e3110-2622-43cd-88f0-a4c46bd91734" providerId="ADAL" clId="{45591F77-7994-D248-B967-20773E6DC9A5}" dt="2024-05-23T13:49:39.437" v="134"/>
        <pc:sldMkLst>
          <pc:docMk/>
          <pc:sldMk cId="2745942546" sldId="265"/>
        </pc:sldMkLst>
      </pc:sldChg>
      <pc:sldChg chg="setBg">
        <pc:chgData name="Niloofar Hosseini" userId="eb3e3110-2622-43cd-88f0-a4c46bd91734" providerId="ADAL" clId="{45591F77-7994-D248-B967-20773E6DC9A5}" dt="2024-05-23T13:49:34.928" v="132"/>
        <pc:sldMkLst>
          <pc:docMk/>
          <pc:sldMk cId="4159004626" sldId="266"/>
        </pc:sldMkLst>
      </pc:sldChg>
      <pc:sldChg chg="modSp add mod ord">
        <pc:chgData name="Niloofar Hosseini" userId="eb3e3110-2622-43cd-88f0-a4c46bd91734" providerId="ADAL" clId="{45591F77-7994-D248-B967-20773E6DC9A5}" dt="2024-05-23T13:51:39.300" v="241" actId="20577"/>
        <pc:sldMkLst>
          <pc:docMk/>
          <pc:sldMk cId="2106197207" sldId="267"/>
        </pc:sldMkLst>
        <pc:spChg chg="mod">
          <ac:chgData name="Niloofar Hosseini" userId="eb3e3110-2622-43cd-88f0-a4c46bd91734" providerId="ADAL" clId="{45591F77-7994-D248-B967-20773E6DC9A5}" dt="2024-05-23T13:51:39.300" v="241" actId="20577"/>
          <ac:spMkLst>
            <pc:docMk/>
            <pc:sldMk cId="210619720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1:48.461" v="243" actId="20578"/>
        <pc:sldMkLst>
          <pc:docMk/>
          <pc:sldMk cId="1609523819" sldId="268"/>
        </pc:sldMkLst>
      </pc:sldChg>
      <pc:sldChg chg="modSp add mod ord">
        <pc:chgData name="Niloofar Hosseini" userId="eb3e3110-2622-43cd-88f0-a4c46bd91734" providerId="ADAL" clId="{45591F77-7994-D248-B967-20773E6DC9A5}" dt="2024-05-23T13:55:09.796" v="510" actId="255"/>
        <pc:sldMkLst>
          <pc:docMk/>
          <pc:sldMk cId="3467072208" sldId="269"/>
        </pc:sldMkLst>
        <pc:spChg chg="mod">
          <ac:chgData name="Niloofar Hosseini" userId="eb3e3110-2622-43cd-88f0-a4c46bd91734" providerId="ADAL" clId="{45591F77-7994-D248-B967-20773E6DC9A5}" dt="2024-05-23T13:55:09.796" v="510" actId="255"/>
          <ac:spMkLst>
            <pc:docMk/>
            <pc:sldMk cId="3467072208" sldId="269"/>
            <ac:spMk id="4" creationId="{00000000-0000-0000-0000-000000000000}"/>
          </ac:spMkLst>
        </pc:spChg>
      </pc:sldChg>
      <pc:sldChg chg="modSp add del mod">
        <pc:chgData name="Niloofar Hosseini" userId="eb3e3110-2622-43cd-88f0-a4c46bd91734" providerId="ADAL" clId="{45591F77-7994-D248-B967-20773E6DC9A5}" dt="2024-05-23T13:53:12.819" v="348" actId="2696"/>
        <pc:sldMkLst>
          <pc:docMk/>
          <pc:sldMk cId="2771161804" sldId="270"/>
        </pc:sldMkLst>
        <pc:spChg chg="mod">
          <ac:chgData name="Niloofar Hosseini" userId="eb3e3110-2622-43cd-88f0-a4c46bd91734" providerId="ADAL" clId="{45591F77-7994-D248-B967-20773E6DC9A5}" dt="2024-05-23T13:53:10.885" v="347" actId="20577"/>
          <ac:spMkLst>
            <pc:docMk/>
            <pc:sldMk cId="2771161804" sldId="270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45591F77-7994-D248-B967-20773E6DC9A5}" dt="2024-05-23T13:55:31.213" v="516" actId="20577"/>
        <pc:sldMkLst>
          <pc:docMk/>
          <pc:sldMk cId="4253058272" sldId="270"/>
        </pc:sldMkLst>
        <pc:spChg chg="mod">
          <ac:chgData name="Niloofar Hosseini" userId="eb3e3110-2622-43cd-88f0-a4c46bd91734" providerId="ADAL" clId="{45591F77-7994-D248-B967-20773E6DC9A5}" dt="2024-05-23T13:55:31.213" v="516" actId="20577"/>
          <ac:spMkLst>
            <pc:docMk/>
            <pc:sldMk cId="4253058272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5591F77-7994-D248-B967-20773E6DC9A5}" dt="2024-05-23T13:55:50.113" v="520" actId="20578"/>
        <pc:sldMkLst>
          <pc:docMk/>
          <pc:sldMk cId="1189326655" sldId="271"/>
        </pc:sldMkLst>
      </pc:sldChg>
      <pc:sldChg chg="add ord">
        <pc:chgData name="Niloofar Hosseini" userId="eb3e3110-2622-43cd-88f0-a4c46bd91734" providerId="ADAL" clId="{45591F77-7994-D248-B967-20773E6DC9A5}" dt="2024-05-23T13:56:09.914" v="522" actId="20578"/>
        <pc:sldMkLst>
          <pc:docMk/>
          <pc:sldMk cId="1489974744" sldId="272"/>
        </pc:sldMkLst>
      </pc:sldChg>
      <pc:sldMasterChg chg="setBg modSldLayout">
        <pc:chgData name="Niloofar Hosseini" userId="eb3e3110-2622-43cd-88f0-a4c46bd91734" providerId="ADAL" clId="{45591F77-7994-D248-B967-20773E6DC9A5}" dt="2024-05-23T13:49:27.094" v="130"/>
        <pc:sldMasterMkLst>
          <pc:docMk/>
          <pc:sldMasterMk cId="465487050" sldId="2147483648"/>
        </pc:sldMasterMkLst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883145985" sldId="2147483649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23217320" sldId="2147483650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4039177947" sldId="2147483651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780476072" sldId="2147483652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984629287" sldId="2147483653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188966748" sldId="2147483654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1132089391" sldId="2147483655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2181986308" sldId="2147483656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53053768" sldId="2147483657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873551403" sldId="2147483658"/>
          </pc:sldLayoutMkLst>
        </pc:sldLayoutChg>
        <pc:sldLayoutChg chg="setBg">
          <pc:chgData name="Niloofar Hosseini" userId="eb3e3110-2622-43cd-88f0-a4c46bd91734" providerId="ADAL" clId="{45591F77-7994-D248-B967-20773E6DC9A5}" dt="2024-05-23T13:49:27.094" v="130"/>
          <pc:sldLayoutMkLst>
            <pc:docMk/>
            <pc:sldMasterMk cId="465487050" sldId="2147483648"/>
            <pc:sldLayoutMk cId="3621390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14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55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3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21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17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4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2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96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0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9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5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08A2-AC0E-46F0-BD9A-CDD42A23125E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0466-6781-4FF7-9A67-587CFAA175D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8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00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94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پر کن جامم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مهربان عیسی عشق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کن نظر بر ما ساقی مستان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0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هر شب و هر روز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برکوب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بر قلبم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چون زنگ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ناقوس</a:t>
            </a: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19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9523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2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 جان جانان ای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شَه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شهان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پر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فیضم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کن ساقی مستان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پر کن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جامم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707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قوت در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فیضت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ستایش کنم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روح و در راستی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پرستش کنم تو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305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خدای پدر ای از جان بهتر</a:t>
            </a: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پر کن جامم را یک بار دیگر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مهربان عیسی عشق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کن نظر بر ما ساقی مستان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932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گوییم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997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134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2019-11-14T22:34:20Z</dcterms:created>
  <dcterms:modified xsi:type="dcterms:W3CDTF">2024-05-23T13:56:12Z</dcterms:modified>
</cp:coreProperties>
</file>