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6" r:id="rId3"/>
    <p:sldId id="258" r:id="rId4"/>
    <p:sldId id="267" r:id="rId5"/>
    <p:sldId id="268" r:id="rId6"/>
    <p:sldId id="262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631356D-43B3-4C4B-8F2C-739F1E1D13EF}"/>
    <pc:docChg chg="addSld delSld modSld sldOrd modMainMaster">
      <pc:chgData name="Niloofar Hosseini" userId="eb3e3110-2622-43cd-88f0-a4c46bd91734" providerId="ADAL" clId="{0631356D-43B3-4C4B-8F2C-739F1E1D13EF}" dt="2024-05-22T16:02:05.112" v="437" actId="20578"/>
      <pc:docMkLst>
        <pc:docMk/>
      </pc:docMkLst>
      <pc:sldChg chg="addSp delSp modSp mod setBg">
        <pc:chgData name="Niloofar Hosseini" userId="eb3e3110-2622-43cd-88f0-a4c46bd91734" providerId="ADAL" clId="{0631356D-43B3-4C4B-8F2C-739F1E1D13EF}" dt="2024-05-22T15:58:37.272" v="132"/>
        <pc:sldMkLst>
          <pc:docMk/>
          <pc:sldMk cId="3396292524" sldId="256"/>
        </pc:sldMkLst>
        <pc:spChg chg="add del mod">
          <ac:chgData name="Niloofar Hosseini" userId="eb3e3110-2622-43cd-88f0-a4c46bd91734" providerId="ADAL" clId="{0631356D-43B3-4C4B-8F2C-739F1E1D13EF}" dt="2024-05-22T15:58:37.272" v="132"/>
          <ac:spMkLst>
            <pc:docMk/>
            <pc:sldMk cId="3396292524" sldId="256"/>
            <ac:spMk id="2" creationId="{99D372C5-8AC6-AB75-D9B6-F56EF8704427}"/>
          </ac:spMkLst>
        </pc:spChg>
        <pc:spChg chg="mod">
          <ac:chgData name="Niloofar Hosseini" userId="eb3e3110-2622-43cd-88f0-a4c46bd91734" providerId="ADAL" clId="{0631356D-43B3-4C4B-8F2C-739F1E1D13EF}" dt="2024-05-22T15:58:34.656" v="130" actId="20577"/>
          <ac:spMkLst>
            <pc:docMk/>
            <pc:sldMk cId="339629252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631356D-43B3-4C4B-8F2C-739F1E1D13EF}" dt="2024-05-22T15:58:39.614" v="133" actId="2696"/>
        <pc:sldMkLst>
          <pc:docMk/>
          <pc:sldMk cId="3534247707" sldId="257"/>
        </pc:sldMkLst>
      </pc:sldChg>
      <pc:sldChg chg="modSp mod">
        <pc:chgData name="Niloofar Hosseini" userId="eb3e3110-2622-43cd-88f0-a4c46bd91734" providerId="ADAL" clId="{0631356D-43B3-4C4B-8F2C-739F1E1D13EF}" dt="2024-05-22T15:59:31.087" v="202" actId="20577"/>
        <pc:sldMkLst>
          <pc:docMk/>
          <pc:sldMk cId="1778396972" sldId="258"/>
        </pc:sldMkLst>
        <pc:spChg chg="mod">
          <ac:chgData name="Niloofar Hosseini" userId="eb3e3110-2622-43cd-88f0-a4c46bd91734" providerId="ADAL" clId="{0631356D-43B3-4C4B-8F2C-739F1E1D13EF}" dt="2024-05-22T15:59:31.087" v="202" actId="20577"/>
          <ac:spMkLst>
            <pc:docMk/>
            <pc:sldMk cId="1778396972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631356D-43B3-4C4B-8F2C-739F1E1D13EF}" dt="2024-05-22T16:00:06.977" v="303" actId="2696"/>
        <pc:sldMkLst>
          <pc:docMk/>
          <pc:sldMk cId="2555423784" sldId="259"/>
        </pc:sldMkLst>
      </pc:sldChg>
      <pc:sldChg chg="del">
        <pc:chgData name="Niloofar Hosseini" userId="eb3e3110-2622-43cd-88f0-a4c46bd91734" providerId="ADAL" clId="{0631356D-43B3-4C4B-8F2C-739F1E1D13EF}" dt="2024-05-22T16:00:07.499" v="304" actId="2696"/>
        <pc:sldMkLst>
          <pc:docMk/>
          <pc:sldMk cId="2922631363" sldId="260"/>
        </pc:sldMkLst>
      </pc:sldChg>
      <pc:sldChg chg="modSp mod ord">
        <pc:chgData name="Niloofar Hosseini" userId="eb3e3110-2622-43cd-88f0-a4c46bd91734" providerId="ADAL" clId="{0631356D-43B3-4C4B-8F2C-739F1E1D13EF}" dt="2024-05-22T16:02:05.112" v="437" actId="20578"/>
        <pc:sldMkLst>
          <pc:docMk/>
          <pc:sldMk cId="3366173787" sldId="262"/>
        </pc:sldMkLst>
        <pc:spChg chg="mod">
          <ac:chgData name="Niloofar Hosseini" userId="eb3e3110-2622-43cd-88f0-a4c46bd91734" providerId="ADAL" clId="{0631356D-43B3-4C4B-8F2C-739F1E1D13EF}" dt="2024-05-22T16:01:50.900" v="435" actId="403"/>
          <ac:spMkLst>
            <pc:docMk/>
            <pc:sldMk cId="3366173787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631356D-43B3-4C4B-8F2C-739F1E1D13EF}" dt="2024-05-22T16:01:31.098" v="429" actId="2696"/>
        <pc:sldMkLst>
          <pc:docMk/>
          <pc:sldMk cId="1518339218" sldId="263"/>
        </pc:sldMkLst>
      </pc:sldChg>
      <pc:sldChg chg="setBg">
        <pc:chgData name="Niloofar Hosseini" userId="eb3e3110-2622-43cd-88f0-a4c46bd91734" providerId="ADAL" clId="{0631356D-43B3-4C4B-8F2C-739F1E1D13EF}" dt="2024-05-22T15:57:10.931" v="13"/>
        <pc:sldMkLst>
          <pc:docMk/>
          <pc:sldMk cId="578509797" sldId="264"/>
        </pc:sldMkLst>
      </pc:sldChg>
      <pc:sldChg chg="setBg">
        <pc:chgData name="Niloofar Hosseini" userId="eb3e3110-2622-43cd-88f0-a4c46bd91734" providerId="ADAL" clId="{0631356D-43B3-4C4B-8F2C-739F1E1D13EF}" dt="2024-05-22T15:57:06.260" v="11"/>
        <pc:sldMkLst>
          <pc:docMk/>
          <pc:sldMk cId="273400848" sldId="265"/>
        </pc:sldMkLst>
      </pc:sldChg>
      <pc:sldChg chg="del">
        <pc:chgData name="Niloofar Hosseini" userId="eb3e3110-2622-43cd-88f0-a4c46bd91734" providerId="ADAL" clId="{0631356D-43B3-4C4B-8F2C-739F1E1D13EF}" dt="2024-05-22T16:00:08.474" v="305" actId="2696"/>
        <pc:sldMkLst>
          <pc:docMk/>
          <pc:sldMk cId="1563237097" sldId="266"/>
        </pc:sldMkLst>
      </pc:sldChg>
      <pc:sldChg chg="modSp add mod ord">
        <pc:chgData name="Niloofar Hosseini" userId="eb3e3110-2622-43cd-88f0-a4c46bd91734" providerId="ADAL" clId="{0631356D-43B3-4C4B-8F2C-739F1E1D13EF}" dt="2024-05-22T16:00:02.742" v="302" actId="20577"/>
        <pc:sldMkLst>
          <pc:docMk/>
          <pc:sldMk cId="418843402" sldId="267"/>
        </pc:sldMkLst>
        <pc:spChg chg="mod">
          <ac:chgData name="Niloofar Hosseini" userId="eb3e3110-2622-43cd-88f0-a4c46bd91734" providerId="ADAL" clId="{0631356D-43B3-4C4B-8F2C-739F1E1D13EF}" dt="2024-05-22T16:00:02.742" v="302" actId="20577"/>
          <ac:spMkLst>
            <pc:docMk/>
            <pc:sldMk cId="418843402" sldId="26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0631356D-43B3-4C4B-8F2C-739F1E1D13EF}" dt="2024-05-22T16:00:11.066" v="307" actId="20578"/>
        <pc:sldMkLst>
          <pc:docMk/>
          <pc:sldMk cId="3935995300" sldId="268"/>
        </pc:sldMkLst>
      </pc:sldChg>
      <pc:sldChg chg="add">
        <pc:chgData name="Niloofar Hosseini" userId="eb3e3110-2622-43cd-88f0-a4c46bd91734" providerId="ADAL" clId="{0631356D-43B3-4C4B-8F2C-739F1E1D13EF}" dt="2024-05-22T16:02:02.114" v="436" actId="2890"/>
        <pc:sldMkLst>
          <pc:docMk/>
          <pc:sldMk cId="3911378170" sldId="269"/>
        </pc:sldMkLst>
      </pc:sldChg>
      <pc:sldMasterChg chg="setBg modSldLayout">
        <pc:chgData name="Niloofar Hosseini" userId="eb3e3110-2622-43cd-88f0-a4c46bd91734" providerId="ADAL" clId="{0631356D-43B3-4C4B-8F2C-739F1E1D13EF}" dt="2024-05-22T15:57:01.279" v="9"/>
        <pc:sldMasterMkLst>
          <pc:docMk/>
          <pc:sldMasterMk cId="4123062312" sldId="2147483648"/>
        </pc:sldMasterMkLst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1658942040" sldId="2147483649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3552059938" sldId="2147483650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59221500" sldId="2147483651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3736235236" sldId="2147483652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2669185807" sldId="2147483653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2190318975" sldId="2147483654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3718765166" sldId="2147483655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1547155533" sldId="2147483656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1683285097" sldId="2147483657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2568089546" sldId="2147483658"/>
          </pc:sldLayoutMkLst>
        </pc:sldLayoutChg>
        <pc:sldLayoutChg chg="setBg">
          <pc:chgData name="Niloofar Hosseini" userId="eb3e3110-2622-43cd-88f0-a4c46bd91734" providerId="ADAL" clId="{0631356D-43B3-4C4B-8F2C-739F1E1D13EF}" dt="2024-05-22T15:57:01.279" v="9"/>
          <pc:sldLayoutMkLst>
            <pc:docMk/>
            <pc:sldMasterMk cId="4123062312" sldId="2147483648"/>
            <pc:sldLayoutMk cId="561863039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E3EAD-8AC5-784C-A0D0-B3AD0D94602A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484F4-E9F3-E246-AAAC-C121FB80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5484F4-E9F3-E246-AAAC-C121FB80D6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2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94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08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86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05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3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18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31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76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5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28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BD84-864E-4B81-A972-9E692B9CD7DF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06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0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با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نوایت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آرامی دادی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در خود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با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سرودت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آزادم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برداشتی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629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هستیم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839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شناختی پیش از تولد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عشقت صدایم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تولد یافتم دوباره از نو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خونت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در رگ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جاریست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843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هستیم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599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دریا را شکافتی اکنون روم پیش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ریزد با عشقت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دادی اکنون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617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هستیم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137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50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98</Words>
  <Application>Microsoft Macintosh PowerPoint</Application>
  <PresentationFormat>Widescreen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2018-08-22T19:52:58Z</dcterms:created>
  <dcterms:modified xsi:type="dcterms:W3CDTF">2024-05-22T16:02:10Z</dcterms:modified>
</cp:coreProperties>
</file>