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D2CB6A3-333F-1341-BB06-031936BA0529}"/>
    <pc:docChg chg="addSld modSld sldOrd modMainMaster">
      <pc:chgData name="Niloofar Hosseini" userId="eb3e3110-2622-43cd-88f0-a4c46bd91734" providerId="ADAL" clId="{CD2CB6A3-333F-1341-BB06-031936BA0529}" dt="2024-05-22T15:04:29.072" v="146" actId="20578"/>
      <pc:docMkLst>
        <pc:docMk/>
      </pc:docMkLst>
      <pc:sldChg chg="addSp delSp modSp mod ord">
        <pc:chgData name="Niloofar Hosseini" userId="eb3e3110-2622-43cd-88f0-a4c46bd91734" providerId="ADAL" clId="{CD2CB6A3-333F-1341-BB06-031936BA0529}" dt="2024-05-22T15:04:29.072" v="146" actId="20578"/>
        <pc:sldMkLst>
          <pc:docMk/>
          <pc:sldMk cId="1364933528" sldId="256"/>
        </pc:sldMkLst>
        <pc:spChg chg="add del mod">
          <ac:chgData name="Niloofar Hosseini" userId="eb3e3110-2622-43cd-88f0-a4c46bd91734" providerId="ADAL" clId="{CD2CB6A3-333F-1341-BB06-031936BA0529}" dt="2024-05-22T15:03:06.525" v="117"/>
          <ac:spMkLst>
            <pc:docMk/>
            <pc:sldMk cId="1364933528" sldId="256"/>
            <ac:spMk id="2" creationId="{7BC931FD-1255-0C5E-A136-9C425F5CB6F9}"/>
          </ac:spMkLst>
        </pc:spChg>
        <pc:spChg chg="mod">
          <ac:chgData name="Niloofar Hosseini" userId="eb3e3110-2622-43cd-88f0-a4c46bd91734" providerId="ADAL" clId="{CD2CB6A3-333F-1341-BB06-031936BA0529}" dt="2024-05-22T15:03:19.531" v="121" actId="404"/>
          <ac:spMkLst>
            <pc:docMk/>
            <pc:sldMk cId="1364933528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D2CB6A3-333F-1341-BB06-031936BA0529}" dt="2024-05-22T15:04:18.335" v="144" actId="20577"/>
        <pc:sldMkLst>
          <pc:docMk/>
          <pc:sldMk cId="2101436477" sldId="257"/>
        </pc:sldMkLst>
        <pc:spChg chg="mod">
          <ac:chgData name="Niloofar Hosseini" userId="eb3e3110-2622-43cd-88f0-a4c46bd91734" providerId="ADAL" clId="{CD2CB6A3-333F-1341-BB06-031936BA0529}" dt="2024-05-22T15:04:18.335" v="144" actId="20577"/>
          <ac:spMkLst>
            <pc:docMk/>
            <pc:sldMk cId="2101436477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D2CB6A3-333F-1341-BB06-031936BA0529}" dt="2024-05-22T15:01:18.052" v="8"/>
        <pc:sldMkLst>
          <pc:docMk/>
          <pc:sldMk cId="3533255331" sldId="258"/>
        </pc:sldMkLst>
      </pc:sldChg>
      <pc:sldChg chg="setBg">
        <pc:chgData name="Niloofar Hosseini" userId="eb3e3110-2622-43cd-88f0-a4c46bd91734" providerId="ADAL" clId="{CD2CB6A3-333F-1341-BB06-031936BA0529}" dt="2024-05-22T15:01:11.589" v="4"/>
        <pc:sldMkLst>
          <pc:docMk/>
          <pc:sldMk cId="4020222899" sldId="259"/>
        </pc:sldMkLst>
      </pc:sldChg>
      <pc:sldChg chg="add">
        <pc:chgData name="Niloofar Hosseini" userId="eb3e3110-2622-43cd-88f0-a4c46bd91734" providerId="ADAL" clId="{CD2CB6A3-333F-1341-BB06-031936BA0529}" dt="2024-05-22T15:04:27.924" v="145" actId="2890"/>
        <pc:sldMkLst>
          <pc:docMk/>
          <pc:sldMk cId="3734079357" sldId="260"/>
        </pc:sldMkLst>
      </pc:sldChg>
      <pc:sldMasterChg chg="setBg modSldLayout">
        <pc:chgData name="Niloofar Hosseini" userId="eb3e3110-2622-43cd-88f0-a4c46bd91734" providerId="ADAL" clId="{CD2CB6A3-333F-1341-BB06-031936BA0529}" dt="2024-05-22T15:01:07.462" v="2"/>
        <pc:sldMasterMkLst>
          <pc:docMk/>
          <pc:sldMasterMk cId="2690604441" sldId="2147483648"/>
        </pc:sldMasterMkLst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872193146" sldId="2147483649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891927387" sldId="2147483650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765834039" sldId="2147483651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158575800" sldId="2147483652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2832505440" sldId="2147483653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3075230339" sldId="2147483654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367403957" sldId="2147483655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893954704" sldId="2147483656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050449517" sldId="2147483657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2537949511" sldId="2147483658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66069500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19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94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69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92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83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57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50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23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40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95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44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74530-8773-447B-B36E-46ACE293FAA7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60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22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5549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توست زندگیم در توست قوت من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توست امید من </a:t>
            </a:r>
            <a:r>
              <a:rPr lang="fa-I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توست عیسی</a:t>
            </a:r>
          </a:p>
          <a:p>
            <a:pPr algn="ctr" rtl="1">
              <a:lnSpc>
                <a:spcPct val="200000"/>
              </a:lnSpc>
            </a:pPr>
            <a:r>
              <a:rPr lang="fa-IR" sz="36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407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تمام وجودم شکرت کنم</a:t>
            </a:r>
            <a:endParaRPr lang="en-GB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تمامی قلبم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حمدت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گویم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جان و دلم ، قوت و روحم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تمامی امیدم در توست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143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5549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توست زندگیم در توست قوت من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توست امید من </a:t>
            </a:r>
            <a:r>
              <a:rPr lang="fa-I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توست عیسی</a:t>
            </a:r>
          </a:p>
          <a:p>
            <a:pPr algn="ctr" rtl="1">
              <a:lnSpc>
                <a:spcPct val="200000"/>
              </a:lnSpc>
            </a:pPr>
            <a:r>
              <a:rPr lang="fa-IR" sz="36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493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25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</Words>
  <Application>Microsoft Macintosh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2019-10-24T11:30:43Z</dcterms:created>
  <dcterms:modified xsi:type="dcterms:W3CDTF">2024-05-22T15:04:31Z</dcterms:modified>
</cp:coreProperties>
</file>