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8" r:id="rId4"/>
    <p:sldId id="260" r:id="rId5"/>
    <p:sldId id="261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3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32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BF877DB-1F47-8A4C-BD8A-B1403608D944}"/>
    <pc:docChg chg="undo custSel addSld delSld modSld sldOrd modMainMaster">
      <pc:chgData name="Niloofar Hosseini" userId="eb3e3110-2622-43cd-88f0-a4c46bd91734" providerId="ADAL" clId="{5BF877DB-1F47-8A4C-BD8A-B1403608D944}" dt="2024-05-21T16:14:56.552" v="961" actId="403"/>
      <pc:docMkLst>
        <pc:docMk/>
      </pc:docMkLst>
      <pc:sldChg chg="addSp delSp modSp mod setBg">
        <pc:chgData name="Niloofar Hosseini" userId="eb3e3110-2622-43cd-88f0-a4c46bd91734" providerId="ADAL" clId="{5BF877DB-1F47-8A4C-BD8A-B1403608D944}" dt="2024-05-21T16:03:38.019" v="145"/>
        <pc:sldMkLst>
          <pc:docMk/>
          <pc:sldMk cId="1237474094" sldId="256"/>
        </pc:sldMkLst>
        <pc:spChg chg="add del mod">
          <ac:chgData name="Niloofar Hosseini" userId="eb3e3110-2622-43cd-88f0-a4c46bd91734" providerId="ADAL" clId="{5BF877DB-1F47-8A4C-BD8A-B1403608D944}" dt="2024-05-21T16:03:38.019" v="145"/>
          <ac:spMkLst>
            <pc:docMk/>
            <pc:sldMk cId="1237474094" sldId="256"/>
            <ac:spMk id="2" creationId="{92F5AC04-97EE-7317-ACCF-41AE674AB84B}"/>
          </ac:spMkLst>
        </pc:spChg>
        <pc:spChg chg="mod">
          <ac:chgData name="Niloofar Hosseini" userId="eb3e3110-2622-43cd-88f0-a4c46bd91734" providerId="ADAL" clId="{5BF877DB-1F47-8A4C-BD8A-B1403608D944}" dt="2024-05-21T16:03:35.551" v="143" actId="20577"/>
          <ac:spMkLst>
            <pc:docMk/>
            <pc:sldMk cId="1237474094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5BF877DB-1F47-8A4C-BD8A-B1403608D944}" dt="2024-05-21T16:04:08.412" v="148" actId="2696"/>
        <pc:sldMkLst>
          <pc:docMk/>
          <pc:sldMk cId="648116455" sldId="257"/>
        </pc:sldMkLst>
        <pc:spChg chg="mod">
          <ac:chgData name="Niloofar Hosseini" userId="eb3e3110-2622-43cd-88f0-a4c46bd91734" providerId="ADAL" clId="{5BF877DB-1F47-8A4C-BD8A-B1403608D944}" dt="2024-05-21T16:04:06.061" v="147" actId="14100"/>
          <ac:spMkLst>
            <pc:docMk/>
            <pc:sldMk cId="648116455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BF877DB-1F47-8A4C-BD8A-B1403608D944}" dt="2024-05-21T16:05:56.394" v="261" actId="20577"/>
        <pc:sldMkLst>
          <pc:docMk/>
          <pc:sldMk cId="1206355293" sldId="258"/>
        </pc:sldMkLst>
        <pc:spChg chg="mod">
          <ac:chgData name="Niloofar Hosseini" userId="eb3e3110-2622-43cd-88f0-a4c46bd91734" providerId="ADAL" clId="{5BF877DB-1F47-8A4C-BD8A-B1403608D944}" dt="2024-05-21T16:05:56.394" v="261" actId="20577"/>
          <ac:spMkLst>
            <pc:docMk/>
            <pc:sldMk cId="1206355293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BF877DB-1F47-8A4C-BD8A-B1403608D944}" dt="2024-05-21T16:06:01.879" v="262" actId="2696"/>
        <pc:sldMkLst>
          <pc:docMk/>
          <pc:sldMk cId="3366045768" sldId="259"/>
        </pc:sldMkLst>
      </pc:sldChg>
      <pc:sldChg chg="modSp mod">
        <pc:chgData name="Niloofar Hosseini" userId="eb3e3110-2622-43cd-88f0-a4c46bd91734" providerId="ADAL" clId="{5BF877DB-1F47-8A4C-BD8A-B1403608D944}" dt="2024-05-21T16:07:02.029" v="331" actId="20577"/>
        <pc:sldMkLst>
          <pc:docMk/>
          <pc:sldMk cId="3186907826" sldId="260"/>
        </pc:sldMkLst>
        <pc:spChg chg="mod">
          <ac:chgData name="Niloofar Hosseini" userId="eb3e3110-2622-43cd-88f0-a4c46bd91734" providerId="ADAL" clId="{5BF877DB-1F47-8A4C-BD8A-B1403608D944}" dt="2024-05-21T16:07:02.029" v="331" actId="20577"/>
          <ac:spMkLst>
            <pc:docMk/>
            <pc:sldMk cId="3186907826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BF877DB-1F47-8A4C-BD8A-B1403608D944}" dt="2024-05-21T16:08:05.988" v="441" actId="20577"/>
        <pc:sldMkLst>
          <pc:docMk/>
          <pc:sldMk cId="935891941" sldId="261"/>
        </pc:sldMkLst>
        <pc:spChg chg="mod">
          <ac:chgData name="Niloofar Hosseini" userId="eb3e3110-2622-43cd-88f0-a4c46bd91734" providerId="ADAL" clId="{5BF877DB-1F47-8A4C-BD8A-B1403608D944}" dt="2024-05-21T16:08:05.988" v="441" actId="20577"/>
          <ac:spMkLst>
            <pc:docMk/>
            <pc:sldMk cId="935891941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BF877DB-1F47-8A4C-BD8A-B1403608D944}" dt="2024-05-21T16:08:14.705" v="442" actId="2696"/>
        <pc:sldMkLst>
          <pc:docMk/>
          <pc:sldMk cId="2562994926" sldId="262"/>
        </pc:sldMkLst>
      </pc:sldChg>
      <pc:sldChg chg="del">
        <pc:chgData name="Niloofar Hosseini" userId="eb3e3110-2622-43cd-88f0-a4c46bd91734" providerId="ADAL" clId="{5BF877DB-1F47-8A4C-BD8A-B1403608D944}" dt="2024-05-21T16:08:44.932" v="488" actId="2696"/>
        <pc:sldMkLst>
          <pc:docMk/>
          <pc:sldMk cId="662849707" sldId="263"/>
        </pc:sldMkLst>
      </pc:sldChg>
      <pc:sldChg chg="del">
        <pc:chgData name="Niloofar Hosseini" userId="eb3e3110-2622-43cd-88f0-a4c46bd91734" providerId="ADAL" clId="{5BF877DB-1F47-8A4C-BD8A-B1403608D944}" dt="2024-05-21T16:08:46.139" v="489" actId="2696"/>
        <pc:sldMkLst>
          <pc:docMk/>
          <pc:sldMk cId="4271605012" sldId="264"/>
        </pc:sldMkLst>
      </pc:sldChg>
      <pc:sldChg chg="del">
        <pc:chgData name="Niloofar Hosseini" userId="eb3e3110-2622-43cd-88f0-a4c46bd91734" providerId="ADAL" clId="{5BF877DB-1F47-8A4C-BD8A-B1403608D944}" dt="2024-05-21T16:09:12.491" v="538" actId="2696"/>
        <pc:sldMkLst>
          <pc:docMk/>
          <pc:sldMk cId="1122837901" sldId="265"/>
        </pc:sldMkLst>
      </pc:sldChg>
      <pc:sldChg chg="del">
        <pc:chgData name="Niloofar Hosseini" userId="eb3e3110-2622-43cd-88f0-a4c46bd91734" providerId="ADAL" clId="{5BF877DB-1F47-8A4C-BD8A-B1403608D944}" dt="2024-05-21T16:10:33.952" v="650" actId="2696"/>
        <pc:sldMkLst>
          <pc:docMk/>
          <pc:sldMk cId="2827163241" sldId="266"/>
        </pc:sldMkLst>
      </pc:sldChg>
      <pc:sldChg chg="del">
        <pc:chgData name="Niloofar Hosseini" userId="eb3e3110-2622-43cd-88f0-a4c46bd91734" providerId="ADAL" clId="{5BF877DB-1F47-8A4C-BD8A-B1403608D944}" dt="2024-05-21T16:11:32.237" v="746" actId="2696"/>
        <pc:sldMkLst>
          <pc:docMk/>
          <pc:sldMk cId="1455970699" sldId="267"/>
        </pc:sldMkLst>
      </pc:sldChg>
      <pc:sldChg chg="del">
        <pc:chgData name="Niloofar Hosseini" userId="eb3e3110-2622-43cd-88f0-a4c46bd91734" providerId="ADAL" clId="{5BF877DB-1F47-8A4C-BD8A-B1403608D944}" dt="2024-05-21T16:12:32.645" v="810" actId="2696"/>
        <pc:sldMkLst>
          <pc:docMk/>
          <pc:sldMk cId="3736446728" sldId="268"/>
        </pc:sldMkLst>
      </pc:sldChg>
      <pc:sldChg chg="del">
        <pc:chgData name="Niloofar Hosseini" userId="eb3e3110-2622-43cd-88f0-a4c46bd91734" providerId="ADAL" clId="{5BF877DB-1F47-8A4C-BD8A-B1403608D944}" dt="2024-05-21T16:14:16.888" v="923" actId="2696"/>
        <pc:sldMkLst>
          <pc:docMk/>
          <pc:sldMk cId="641025517" sldId="269"/>
        </pc:sldMkLst>
      </pc:sldChg>
      <pc:sldChg chg="del">
        <pc:chgData name="Niloofar Hosseini" userId="eb3e3110-2622-43cd-88f0-a4c46bd91734" providerId="ADAL" clId="{5BF877DB-1F47-8A4C-BD8A-B1403608D944}" dt="2024-05-21T16:13:40.532" v="870" actId="2696"/>
        <pc:sldMkLst>
          <pc:docMk/>
          <pc:sldMk cId="420993451" sldId="271"/>
        </pc:sldMkLst>
      </pc:sldChg>
      <pc:sldChg chg="del">
        <pc:chgData name="Niloofar Hosseini" userId="eb3e3110-2622-43cd-88f0-a4c46bd91734" providerId="ADAL" clId="{5BF877DB-1F47-8A4C-BD8A-B1403608D944}" dt="2024-05-21T16:13:41.237" v="871" actId="2696"/>
        <pc:sldMkLst>
          <pc:docMk/>
          <pc:sldMk cId="1767935084" sldId="272"/>
        </pc:sldMkLst>
      </pc:sldChg>
      <pc:sldChg chg="del">
        <pc:chgData name="Niloofar Hosseini" userId="eb3e3110-2622-43cd-88f0-a4c46bd91734" providerId="ADAL" clId="{5BF877DB-1F47-8A4C-BD8A-B1403608D944}" dt="2024-05-21T16:12:33.641" v="811" actId="2696"/>
        <pc:sldMkLst>
          <pc:docMk/>
          <pc:sldMk cId="2524575530" sldId="273"/>
        </pc:sldMkLst>
      </pc:sldChg>
      <pc:sldChg chg="del">
        <pc:chgData name="Niloofar Hosseini" userId="eb3e3110-2622-43cd-88f0-a4c46bd91734" providerId="ADAL" clId="{5BF877DB-1F47-8A4C-BD8A-B1403608D944}" dt="2024-05-21T16:14:34.331" v="928" actId="2696"/>
        <pc:sldMkLst>
          <pc:docMk/>
          <pc:sldMk cId="164482346" sldId="276"/>
        </pc:sldMkLst>
      </pc:sldChg>
      <pc:sldChg chg="setBg">
        <pc:chgData name="Niloofar Hosseini" userId="eb3e3110-2622-43cd-88f0-a4c46bd91734" providerId="ADAL" clId="{5BF877DB-1F47-8A4C-BD8A-B1403608D944}" dt="2024-05-21T16:01:46.591" v="12"/>
        <pc:sldMkLst>
          <pc:docMk/>
          <pc:sldMk cId="2148573613" sldId="277"/>
        </pc:sldMkLst>
      </pc:sldChg>
      <pc:sldChg chg="setBg">
        <pc:chgData name="Niloofar Hosseini" userId="eb3e3110-2622-43cd-88f0-a4c46bd91734" providerId="ADAL" clId="{5BF877DB-1F47-8A4C-BD8A-B1403608D944}" dt="2024-05-21T16:01:41.559" v="10"/>
        <pc:sldMkLst>
          <pc:docMk/>
          <pc:sldMk cId="3620339498" sldId="278"/>
        </pc:sldMkLst>
      </pc:sldChg>
      <pc:sldChg chg="del">
        <pc:chgData name="Niloofar Hosseini" userId="eb3e3110-2622-43cd-88f0-a4c46bd91734" providerId="ADAL" clId="{5BF877DB-1F47-8A4C-BD8A-B1403608D944}" dt="2024-05-21T16:14:22.793" v="924" actId="2696"/>
        <pc:sldMkLst>
          <pc:docMk/>
          <pc:sldMk cId="2526016918" sldId="279"/>
        </pc:sldMkLst>
      </pc:sldChg>
      <pc:sldChg chg="del">
        <pc:chgData name="Niloofar Hosseini" userId="eb3e3110-2622-43cd-88f0-a4c46bd91734" providerId="ADAL" clId="{5BF877DB-1F47-8A4C-BD8A-B1403608D944}" dt="2024-05-21T16:14:22.801" v="925" actId="2696"/>
        <pc:sldMkLst>
          <pc:docMk/>
          <pc:sldMk cId="2183862995" sldId="280"/>
        </pc:sldMkLst>
      </pc:sldChg>
      <pc:sldChg chg="modSp add mod">
        <pc:chgData name="Niloofar Hosseini" userId="eb3e3110-2622-43cd-88f0-a4c46bd91734" providerId="ADAL" clId="{5BF877DB-1F47-8A4C-BD8A-B1403608D944}" dt="2024-05-21T16:08:39.101" v="487" actId="20577"/>
        <pc:sldMkLst>
          <pc:docMk/>
          <pc:sldMk cId="2228248332" sldId="281"/>
        </pc:sldMkLst>
        <pc:spChg chg="mod">
          <ac:chgData name="Niloofar Hosseini" userId="eb3e3110-2622-43cd-88f0-a4c46bd91734" providerId="ADAL" clId="{5BF877DB-1F47-8A4C-BD8A-B1403608D944}" dt="2024-05-21T16:08:39.101" v="487" actId="20577"/>
          <ac:spMkLst>
            <pc:docMk/>
            <pc:sldMk cId="2228248332" sldId="281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BF877DB-1F47-8A4C-BD8A-B1403608D944}" dt="2024-05-21T16:09:10.014" v="537" actId="20577"/>
        <pc:sldMkLst>
          <pc:docMk/>
          <pc:sldMk cId="607867958" sldId="282"/>
        </pc:sldMkLst>
        <pc:spChg chg="mod">
          <ac:chgData name="Niloofar Hosseini" userId="eb3e3110-2622-43cd-88f0-a4c46bd91734" providerId="ADAL" clId="{5BF877DB-1F47-8A4C-BD8A-B1403608D944}" dt="2024-05-21T16:09:10.014" v="537" actId="20577"/>
          <ac:spMkLst>
            <pc:docMk/>
            <pc:sldMk cId="607867958" sldId="282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5BF877DB-1F47-8A4C-BD8A-B1403608D944}" dt="2024-05-21T16:10:23.744" v="649" actId="403"/>
        <pc:sldMkLst>
          <pc:docMk/>
          <pc:sldMk cId="2191286887" sldId="283"/>
        </pc:sldMkLst>
        <pc:spChg chg="mod">
          <ac:chgData name="Niloofar Hosseini" userId="eb3e3110-2622-43cd-88f0-a4c46bd91734" providerId="ADAL" clId="{5BF877DB-1F47-8A4C-BD8A-B1403608D944}" dt="2024-05-21T16:10:23.744" v="649" actId="403"/>
          <ac:spMkLst>
            <pc:docMk/>
            <pc:sldMk cId="2191286887" sldId="28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5BF877DB-1F47-8A4C-BD8A-B1403608D944}" dt="2024-05-21T16:11:07.578" v="745" actId="20577"/>
        <pc:sldMkLst>
          <pc:docMk/>
          <pc:sldMk cId="1299086615" sldId="284"/>
        </pc:sldMkLst>
        <pc:spChg chg="mod">
          <ac:chgData name="Niloofar Hosseini" userId="eb3e3110-2622-43cd-88f0-a4c46bd91734" providerId="ADAL" clId="{5BF877DB-1F47-8A4C-BD8A-B1403608D944}" dt="2024-05-21T16:11:07.578" v="745" actId="20577"/>
          <ac:spMkLst>
            <pc:docMk/>
            <pc:sldMk cId="1299086615" sldId="28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BF877DB-1F47-8A4C-BD8A-B1403608D944}" dt="2024-05-21T16:12:07.869" v="809" actId="20577"/>
        <pc:sldMkLst>
          <pc:docMk/>
          <pc:sldMk cId="762694844" sldId="285"/>
        </pc:sldMkLst>
        <pc:spChg chg="mod">
          <ac:chgData name="Niloofar Hosseini" userId="eb3e3110-2622-43cd-88f0-a4c46bd91734" providerId="ADAL" clId="{5BF877DB-1F47-8A4C-BD8A-B1403608D944}" dt="2024-05-21T16:12:07.869" v="809" actId="20577"/>
          <ac:spMkLst>
            <pc:docMk/>
            <pc:sldMk cId="762694844" sldId="285"/>
            <ac:spMk id="4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5BF877DB-1F47-8A4C-BD8A-B1403608D944}" dt="2024-05-21T16:13:36.052" v="869" actId="20577"/>
        <pc:sldMkLst>
          <pc:docMk/>
          <pc:sldMk cId="4072504929" sldId="286"/>
        </pc:sldMkLst>
        <pc:spChg chg="mod">
          <ac:chgData name="Niloofar Hosseini" userId="eb3e3110-2622-43cd-88f0-a4c46bd91734" providerId="ADAL" clId="{5BF877DB-1F47-8A4C-BD8A-B1403608D944}" dt="2024-05-21T16:13:36.052" v="869" actId="20577"/>
          <ac:spMkLst>
            <pc:docMk/>
            <pc:sldMk cId="4072504929" sldId="286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BF877DB-1F47-8A4C-BD8A-B1403608D944}" dt="2024-05-21T16:14:09.711" v="922" actId="20577"/>
        <pc:sldMkLst>
          <pc:docMk/>
          <pc:sldMk cId="2968889804" sldId="287"/>
        </pc:sldMkLst>
        <pc:spChg chg="mod">
          <ac:chgData name="Niloofar Hosseini" userId="eb3e3110-2622-43cd-88f0-a4c46bd91734" providerId="ADAL" clId="{5BF877DB-1F47-8A4C-BD8A-B1403608D944}" dt="2024-05-21T16:14:09.711" v="922" actId="20577"/>
          <ac:spMkLst>
            <pc:docMk/>
            <pc:sldMk cId="2968889804" sldId="28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5BF877DB-1F47-8A4C-BD8A-B1403608D944}" dt="2024-05-21T16:14:29.988" v="927" actId="20578"/>
        <pc:sldMkLst>
          <pc:docMk/>
          <pc:sldMk cId="1580268211" sldId="288"/>
        </pc:sldMkLst>
      </pc:sldChg>
      <pc:sldChg chg="add ord replId">
        <pc:chgData name="Niloofar Hosseini" userId="eb3e3110-2622-43cd-88f0-a4c46bd91734" providerId="ADAL" clId="{5BF877DB-1F47-8A4C-BD8A-B1403608D944}" dt="2024-05-21T16:14:29.988" v="927" actId="20578"/>
        <pc:sldMkLst>
          <pc:docMk/>
          <pc:sldMk cId="4045144420" sldId="289"/>
        </pc:sldMkLst>
      </pc:sldChg>
      <pc:sldChg chg="modSp add mod ord">
        <pc:chgData name="Niloofar Hosseini" userId="eb3e3110-2622-43cd-88f0-a4c46bd91734" providerId="ADAL" clId="{5BF877DB-1F47-8A4C-BD8A-B1403608D944}" dt="2024-05-21T16:14:56.552" v="961" actId="403"/>
        <pc:sldMkLst>
          <pc:docMk/>
          <pc:sldMk cId="509526665" sldId="290"/>
        </pc:sldMkLst>
        <pc:spChg chg="mod">
          <ac:chgData name="Niloofar Hosseini" userId="eb3e3110-2622-43cd-88f0-a4c46bd91734" providerId="ADAL" clId="{5BF877DB-1F47-8A4C-BD8A-B1403608D944}" dt="2024-05-21T16:14:56.552" v="961" actId="403"/>
          <ac:spMkLst>
            <pc:docMk/>
            <pc:sldMk cId="509526665" sldId="290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5BF877DB-1F47-8A4C-BD8A-B1403608D944}" dt="2024-05-21T16:01:36.142" v="8"/>
        <pc:sldMasterMkLst>
          <pc:docMk/>
          <pc:sldMasterMk cId="3834272444" sldId="2147483648"/>
        </pc:sldMasterMkLst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978876641" sldId="2147483649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139579123" sldId="2147483650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467588143" sldId="2147483651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258474232" sldId="2147483652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1633301" sldId="2147483653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1561595945" sldId="2147483654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4279762187" sldId="2147483655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3842706408" sldId="2147483656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55810396" sldId="2147483657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033491927" sldId="2147483658"/>
          </pc:sldLayoutMkLst>
        </pc:sldLayoutChg>
        <pc:sldLayoutChg chg="setBg">
          <pc:chgData name="Niloofar Hosseini" userId="eb3e3110-2622-43cd-88f0-a4c46bd91734" providerId="ADAL" clId="{5BF877DB-1F47-8A4C-BD8A-B1403608D944}" dt="2024-05-21T16:01:36.142" v="8"/>
          <pc:sldLayoutMkLst>
            <pc:docMk/>
            <pc:sldMasterMk cId="3834272444" sldId="2147483648"/>
            <pc:sldLayoutMk cId="216752535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87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9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52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7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58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7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9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7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0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7540-3B7E-44CB-BEC4-56D00DF3CCA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27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33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درک کنم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فرزندیم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کشف کنم آزادیم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269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بینم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کیستم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در نگاه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درک کنم هستم میراث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2504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هدف از بودنم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و </a:t>
            </a:r>
            <a:r>
              <a:rPr lang="fa-IR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زیستنم</a:t>
            </a: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تنها تویی پدر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8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مبهوت از محبت و عشق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بس عظیم تر از درک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فدیه دادی مرا از گناه و خطا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جلالت را ببینم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68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چشیدم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دیدم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نیکوییت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امانت پایدار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شیرین است چون عسل حضورت ای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بخوان به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144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2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57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  <a:endParaRPr lang="en-GB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مرا ببر </a:t>
            </a:r>
            <a:r>
              <a:rPr lang="fa-IR" sz="48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عمقهایت</a:t>
            </a:r>
            <a:endParaRPr lang="fa-IR" sz="4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مرا بخوان به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ژرفایت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47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درک کنم فیض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بگذار بشنوم قلب تو را 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635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وعده های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سازم زندگیم را من ای پدر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90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مکاشفات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نیایشم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ز قلب و جان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589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پرستشم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به سوی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 کمی عمیقتر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عمیقترین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چشیدن حضور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824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فیض و رحم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آیم من به نزد </a:t>
            </a:r>
            <a:r>
              <a:rPr lang="fa-IR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تختت</a:t>
            </a:r>
            <a:r>
              <a:rPr lang="fa-IR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ای پدر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6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مبهوت از محبت و عشق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بس عظیم تر از درک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فدیه دادی مرا از گناه و خطا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جلالت را ببینم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8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34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چشیدم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دیدم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نیکوییت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امانت پایدار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شیرین است چون عسل حضورت ای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بخوان به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عمقهایت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08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216</Words>
  <Application>Microsoft Macintosh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9</cp:revision>
  <dcterms:created xsi:type="dcterms:W3CDTF">2018-08-22T22:18:28Z</dcterms:created>
  <dcterms:modified xsi:type="dcterms:W3CDTF">2024-05-21T16:15:01Z</dcterms:modified>
</cp:coreProperties>
</file>