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72" r:id="rId4"/>
    <p:sldId id="258" r:id="rId5"/>
    <p:sldId id="259" r:id="rId6"/>
    <p:sldId id="273" r:id="rId7"/>
    <p:sldId id="274" r:id="rId8"/>
    <p:sldId id="260" r:id="rId9"/>
    <p:sldId id="275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08" y="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6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3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9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2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004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4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5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1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7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62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5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آنقدر مات و مبهوت از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عشقت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سرمستم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از خود بی خود شده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آغوشت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پیوستم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676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قلب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پرمهرت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کشانی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سرودی تازه در وصف فرزند خود می خوانی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71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563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اَبا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از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آنِ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4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0" y="142240"/>
            <a:ext cx="106070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و جانم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وقتی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آوایت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به گوش آید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سرودهای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رضایت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بهر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فرزندت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خوانی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676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قلب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پرمهرت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کشانی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سرودی تازه در وصف فرزند خود می خوانی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0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563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اَبا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از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آنِ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3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بهر خالق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ابتدا خلق شدم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در آغوش 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</a:t>
            </a:r>
            <a:r>
              <a:rPr lang="en-GB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 قراری آزاد شدم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563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اَبا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از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آنِ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85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112</Words>
  <Application>Microsoft Macintosh PowerPoint</Application>
  <PresentationFormat>Widescreen</PresentationFormat>
  <Paragraphs>36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2018-08-23T12:16:56Z</dcterms:created>
  <dcterms:modified xsi:type="dcterms:W3CDTF">2024-05-21T15:29:48Z</dcterms:modified>
</cp:coreProperties>
</file>